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9" r:id="rId4"/>
  </p:sldMasterIdLst>
  <p:sldIdLst>
    <p:sldId id="302" r:id="rId5"/>
    <p:sldId id="298" r:id="rId6"/>
    <p:sldId id="300" r:id="rId7"/>
    <p:sldId id="301" r:id="rId8"/>
    <p:sldId id="327" r:id="rId9"/>
    <p:sldId id="303" r:id="rId10"/>
    <p:sldId id="304" r:id="rId11"/>
    <p:sldId id="305" r:id="rId12"/>
    <p:sldId id="307" r:id="rId13"/>
    <p:sldId id="308" r:id="rId14"/>
    <p:sldId id="309" r:id="rId15"/>
    <p:sldId id="310" r:id="rId16"/>
    <p:sldId id="311" r:id="rId17"/>
    <p:sldId id="317" r:id="rId18"/>
    <p:sldId id="312" r:id="rId19"/>
    <p:sldId id="313" r:id="rId20"/>
    <p:sldId id="314" r:id="rId21"/>
    <p:sldId id="315" r:id="rId22"/>
    <p:sldId id="316" r:id="rId23"/>
    <p:sldId id="318" r:id="rId24"/>
    <p:sldId id="319" r:id="rId25"/>
    <p:sldId id="320" r:id="rId26"/>
    <p:sldId id="321" r:id="rId27"/>
    <p:sldId id="322" r:id="rId28"/>
    <p:sldId id="323" r:id="rId29"/>
    <p:sldId id="324" r:id="rId30"/>
    <p:sldId id="325" r:id="rId31"/>
    <p:sldId id="326" r:id="rId32"/>
    <p:sldId id="32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7" d="100"/>
          <a:sy n="77" d="100"/>
        </p:scale>
        <p:origin x="8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5226F9-127C-4229-B93B-1CAF7C34CF6B}"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479C2DA7-7676-40FE-9843-347E74DD3AFD}">
      <dgm:prSet/>
      <dgm:spPr/>
      <dgm:t>
        <a:bodyPr/>
        <a:lstStyle/>
        <a:p>
          <a:pPr>
            <a:defRPr cap="all"/>
          </a:pPr>
          <a:r>
            <a:rPr lang="en-IN" dirty="0"/>
            <a:t>Introduction </a:t>
          </a:r>
        </a:p>
      </dgm:t>
    </dgm:pt>
    <dgm:pt modelId="{2829D6F8-7467-4282-9C71-296A95596D3E}" type="parTrans" cxnId="{4089AC20-48EF-42C8-9E4F-A9DD1860E28E}">
      <dgm:prSet/>
      <dgm:spPr/>
      <dgm:t>
        <a:bodyPr/>
        <a:lstStyle/>
        <a:p>
          <a:endParaRPr lang="en-US"/>
        </a:p>
      </dgm:t>
    </dgm:pt>
    <dgm:pt modelId="{FC045C41-CCBC-426A-93C4-0913C05A66A9}" type="sibTrans" cxnId="{4089AC20-48EF-42C8-9E4F-A9DD1860E28E}">
      <dgm:prSet/>
      <dgm:spPr/>
      <dgm:t>
        <a:bodyPr/>
        <a:lstStyle/>
        <a:p>
          <a:endParaRPr lang="en-US"/>
        </a:p>
      </dgm:t>
    </dgm:pt>
    <dgm:pt modelId="{590DD302-CA9B-458F-9991-BF666839999B}">
      <dgm:prSet/>
      <dgm:spPr/>
      <dgm:t>
        <a:bodyPr/>
        <a:lstStyle/>
        <a:p>
          <a:pPr>
            <a:defRPr cap="all"/>
          </a:pPr>
          <a:r>
            <a:rPr lang="en-IN" dirty="0">
              <a:solidFill>
                <a:schemeClr val="accent5">
                  <a:lumMod val="10000"/>
                </a:schemeClr>
              </a:solidFill>
              <a:latin typeface="Times New Roman" panose="02020603050405020304" pitchFamily="18" charset="0"/>
              <a:cs typeface="Times New Roman" panose="02020603050405020304" pitchFamily="18" charset="0"/>
            </a:rPr>
            <a:t>How our model works</a:t>
          </a:r>
          <a:r>
            <a:rPr lang="en-IN" dirty="0"/>
            <a:t> </a:t>
          </a:r>
          <a:endParaRPr lang="en-US" dirty="0"/>
        </a:p>
      </dgm:t>
    </dgm:pt>
    <dgm:pt modelId="{B27F91DE-BE07-4B4B-BCBB-2E1560AD36C5}" type="parTrans" cxnId="{3F9DD811-7EC7-46BB-A462-156351D1C668}">
      <dgm:prSet/>
      <dgm:spPr/>
      <dgm:t>
        <a:bodyPr/>
        <a:lstStyle/>
        <a:p>
          <a:endParaRPr lang="en-US"/>
        </a:p>
      </dgm:t>
    </dgm:pt>
    <dgm:pt modelId="{71538334-09F2-48E9-883A-8C8C1F8F8962}" type="sibTrans" cxnId="{3F9DD811-7EC7-46BB-A462-156351D1C668}">
      <dgm:prSet/>
      <dgm:spPr/>
      <dgm:t>
        <a:bodyPr/>
        <a:lstStyle/>
        <a:p>
          <a:endParaRPr lang="en-US"/>
        </a:p>
      </dgm:t>
    </dgm:pt>
    <dgm:pt modelId="{E57B37C1-3988-4410-BF1A-8E4D326DF620}">
      <dgm:prSet/>
      <dgm:spPr/>
      <dgm:t>
        <a:bodyPr/>
        <a:lstStyle/>
        <a:p>
          <a:pPr>
            <a:defRPr cap="all"/>
          </a:pPr>
          <a:r>
            <a:rPr lang="en-US" dirty="0"/>
            <a:t>Impact</a:t>
          </a:r>
        </a:p>
      </dgm:t>
    </dgm:pt>
    <dgm:pt modelId="{335C10FE-3F4A-4DB1-8D4C-9C7450106605}" type="sibTrans" cxnId="{1955C6A2-FA28-4CE8-A2A9-7F7E7D08877A}">
      <dgm:prSet/>
      <dgm:spPr/>
      <dgm:t>
        <a:bodyPr/>
        <a:lstStyle/>
        <a:p>
          <a:endParaRPr lang="en-US"/>
        </a:p>
      </dgm:t>
    </dgm:pt>
    <dgm:pt modelId="{CE673132-AA4A-4358-8363-0679433DE230}" type="parTrans" cxnId="{1955C6A2-FA28-4CE8-A2A9-7F7E7D08877A}">
      <dgm:prSet/>
      <dgm:spPr/>
      <dgm:t>
        <a:bodyPr/>
        <a:lstStyle/>
        <a:p>
          <a:endParaRPr lang="en-US"/>
        </a:p>
      </dgm:t>
    </dgm:pt>
    <dgm:pt modelId="{E7AAEB85-4881-40C6-8E93-C28F52D3EE4A}" type="pres">
      <dgm:prSet presAssocID="{3E5226F9-127C-4229-B93B-1CAF7C34CF6B}" presName="linear" presStyleCnt="0">
        <dgm:presLayoutVars>
          <dgm:dir/>
          <dgm:animLvl val="lvl"/>
          <dgm:resizeHandles val="exact"/>
        </dgm:presLayoutVars>
      </dgm:prSet>
      <dgm:spPr/>
    </dgm:pt>
    <dgm:pt modelId="{BD5A558E-0D92-4901-BA4F-3BFEB085A8A6}" type="pres">
      <dgm:prSet presAssocID="{479C2DA7-7676-40FE-9843-347E74DD3AFD}" presName="parentLin" presStyleCnt="0"/>
      <dgm:spPr/>
    </dgm:pt>
    <dgm:pt modelId="{D6B605EC-402D-4435-9D36-CFE6C9E21669}" type="pres">
      <dgm:prSet presAssocID="{479C2DA7-7676-40FE-9843-347E74DD3AFD}" presName="parentLeftMargin" presStyleLbl="node1" presStyleIdx="0" presStyleCnt="3"/>
      <dgm:spPr/>
    </dgm:pt>
    <dgm:pt modelId="{610A511F-FD6C-470A-B749-AC6D7FC3E94C}" type="pres">
      <dgm:prSet presAssocID="{479C2DA7-7676-40FE-9843-347E74DD3AFD}" presName="parentText" presStyleLbl="node1" presStyleIdx="0" presStyleCnt="3">
        <dgm:presLayoutVars>
          <dgm:chMax val="0"/>
          <dgm:bulletEnabled val="1"/>
        </dgm:presLayoutVars>
      </dgm:prSet>
      <dgm:spPr/>
    </dgm:pt>
    <dgm:pt modelId="{15C7493C-2C34-4884-A5EE-79A599383B73}" type="pres">
      <dgm:prSet presAssocID="{479C2DA7-7676-40FE-9843-347E74DD3AFD}" presName="negativeSpace" presStyleCnt="0"/>
      <dgm:spPr/>
    </dgm:pt>
    <dgm:pt modelId="{2753F652-C4A4-43FC-9397-2B7723B92258}" type="pres">
      <dgm:prSet presAssocID="{479C2DA7-7676-40FE-9843-347E74DD3AFD}" presName="childText" presStyleLbl="conFgAcc1" presStyleIdx="0" presStyleCnt="3">
        <dgm:presLayoutVars>
          <dgm:bulletEnabled val="1"/>
        </dgm:presLayoutVars>
      </dgm:prSet>
      <dgm:spPr/>
    </dgm:pt>
    <dgm:pt modelId="{1013400B-1FA3-4A91-8B95-A7B3242F82AF}" type="pres">
      <dgm:prSet presAssocID="{FC045C41-CCBC-426A-93C4-0913C05A66A9}" presName="spaceBetweenRectangles" presStyleCnt="0"/>
      <dgm:spPr/>
    </dgm:pt>
    <dgm:pt modelId="{FB936EA6-F90C-4B0D-AAAD-EBF2A5ACCE5C}" type="pres">
      <dgm:prSet presAssocID="{E57B37C1-3988-4410-BF1A-8E4D326DF620}" presName="parentLin" presStyleCnt="0"/>
      <dgm:spPr/>
    </dgm:pt>
    <dgm:pt modelId="{58903B75-C964-4554-BB9D-BC9D87D98EB9}" type="pres">
      <dgm:prSet presAssocID="{E57B37C1-3988-4410-BF1A-8E4D326DF620}" presName="parentLeftMargin" presStyleLbl="node1" presStyleIdx="0" presStyleCnt="3"/>
      <dgm:spPr/>
    </dgm:pt>
    <dgm:pt modelId="{5E7936D1-44E4-4D50-B00B-BBEA9D7B784B}" type="pres">
      <dgm:prSet presAssocID="{E57B37C1-3988-4410-BF1A-8E4D326DF620}" presName="parentText" presStyleLbl="node1" presStyleIdx="1" presStyleCnt="3">
        <dgm:presLayoutVars>
          <dgm:chMax val="0"/>
          <dgm:bulletEnabled val="1"/>
        </dgm:presLayoutVars>
      </dgm:prSet>
      <dgm:spPr/>
    </dgm:pt>
    <dgm:pt modelId="{C4B3D689-77D6-4CB0-AB5F-644C6F42B56B}" type="pres">
      <dgm:prSet presAssocID="{E57B37C1-3988-4410-BF1A-8E4D326DF620}" presName="negativeSpace" presStyleCnt="0"/>
      <dgm:spPr/>
    </dgm:pt>
    <dgm:pt modelId="{F8B29265-7C25-409B-AC51-9F62668822AF}" type="pres">
      <dgm:prSet presAssocID="{E57B37C1-3988-4410-BF1A-8E4D326DF620}" presName="childText" presStyleLbl="conFgAcc1" presStyleIdx="1" presStyleCnt="3">
        <dgm:presLayoutVars>
          <dgm:bulletEnabled val="1"/>
        </dgm:presLayoutVars>
      </dgm:prSet>
      <dgm:spPr/>
    </dgm:pt>
    <dgm:pt modelId="{995B6BD1-946D-4091-8193-1E6F05534DDD}" type="pres">
      <dgm:prSet presAssocID="{335C10FE-3F4A-4DB1-8D4C-9C7450106605}" presName="spaceBetweenRectangles" presStyleCnt="0"/>
      <dgm:spPr/>
    </dgm:pt>
    <dgm:pt modelId="{D2317EAD-2349-4FFF-9675-3E80A04A1FE1}" type="pres">
      <dgm:prSet presAssocID="{590DD302-CA9B-458F-9991-BF666839999B}" presName="parentLin" presStyleCnt="0"/>
      <dgm:spPr/>
    </dgm:pt>
    <dgm:pt modelId="{5984A0B8-EF93-4ED0-A2B7-0E4E28BC7BC9}" type="pres">
      <dgm:prSet presAssocID="{590DD302-CA9B-458F-9991-BF666839999B}" presName="parentLeftMargin" presStyleLbl="node1" presStyleIdx="1" presStyleCnt="3"/>
      <dgm:spPr/>
    </dgm:pt>
    <dgm:pt modelId="{F5D4D604-2AF4-4597-A475-11053AA93517}" type="pres">
      <dgm:prSet presAssocID="{590DD302-CA9B-458F-9991-BF666839999B}" presName="parentText" presStyleLbl="node1" presStyleIdx="2" presStyleCnt="3">
        <dgm:presLayoutVars>
          <dgm:chMax val="0"/>
          <dgm:bulletEnabled val="1"/>
        </dgm:presLayoutVars>
      </dgm:prSet>
      <dgm:spPr/>
    </dgm:pt>
    <dgm:pt modelId="{4D5BC223-3C93-4322-9E4C-E33C010F2F81}" type="pres">
      <dgm:prSet presAssocID="{590DD302-CA9B-458F-9991-BF666839999B}" presName="negativeSpace" presStyleCnt="0"/>
      <dgm:spPr/>
    </dgm:pt>
    <dgm:pt modelId="{3BB24627-C48C-4AFA-A483-00C6D91DCABA}" type="pres">
      <dgm:prSet presAssocID="{590DD302-CA9B-458F-9991-BF666839999B}" presName="childText" presStyleLbl="conFgAcc1" presStyleIdx="2" presStyleCnt="3">
        <dgm:presLayoutVars>
          <dgm:bulletEnabled val="1"/>
        </dgm:presLayoutVars>
      </dgm:prSet>
      <dgm:spPr/>
    </dgm:pt>
  </dgm:ptLst>
  <dgm:cxnLst>
    <dgm:cxn modelId="{3F9DD811-7EC7-46BB-A462-156351D1C668}" srcId="{3E5226F9-127C-4229-B93B-1CAF7C34CF6B}" destId="{590DD302-CA9B-458F-9991-BF666839999B}" srcOrd="2" destOrd="0" parTransId="{B27F91DE-BE07-4B4B-BCBB-2E1560AD36C5}" sibTransId="{71538334-09F2-48E9-883A-8C8C1F8F8962}"/>
    <dgm:cxn modelId="{4089AC20-48EF-42C8-9E4F-A9DD1860E28E}" srcId="{3E5226F9-127C-4229-B93B-1CAF7C34CF6B}" destId="{479C2DA7-7676-40FE-9843-347E74DD3AFD}" srcOrd="0" destOrd="0" parTransId="{2829D6F8-7467-4282-9C71-296A95596D3E}" sibTransId="{FC045C41-CCBC-426A-93C4-0913C05A66A9}"/>
    <dgm:cxn modelId="{58AD4125-E563-49A2-B0FC-4B76FCB04844}" type="presOf" srcId="{479C2DA7-7676-40FE-9843-347E74DD3AFD}" destId="{610A511F-FD6C-470A-B749-AC6D7FC3E94C}" srcOrd="1" destOrd="0" presId="urn:microsoft.com/office/officeart/2005/8/layout/list1"/>
    <dgm:cxn modelId="{DF5D022B-58F1-455F-BBF7-FC8B05D6BD63}" type="presOf" srcId="{3E5226F9-127C-4229-B93B-1CAF7C34CF6B}" destId="{E7AAEB85-4881-40C6-8E93-C28F52D3EE4A}" srcOrd="0" destOrd="0" presId="urn:microsoft.com/office/officeart/2005/8/layout/list1"/>
    <dgm:cxn modelId="{9864973D-F6DA-454E-90FB-F42110D67828}" type="presOf" srcId="{479C2DA7-7676-40FE-9843-347E74DD3AFD}" destId="{D6B605EC-402D-4435-9D36-CFE6C9E21669}" srcOrd="0" destOrd="0" presId="urn:microsoft.com/office/officeart/2005/8/layout/list1"/>
    <dgm:cxn modelId="{9025B363-1A5C-4652-812E-EB8381AB032D}" type="presOf" srcId="{590DD302-CA9B-458F-9991-BF666839999B}" destId="{F5D4D604-2AF4-4597-A475-11053AA93517}" srcOrd="1" destOrd="0" presId="urn:microsoft.com/office/officeart/2005/8/layout/list1"/>
    <dgm:cxn modelId="{418FCE7A-340F-4738-AC70-3D337E5FE4FD}" type="presOf" srcId="{E57B37C1-3988-4410-BF1A-8E4D326DF620}" destId="{58903B75-C964-4554-BB9D-BC9D87D98EB9}" srcOrd="0" destOrd="0" presId="urn:microsoft.com/office/officeart/2005/8/layout/list1"/>
    <dgm:cxn modelId="{31C9C386-6AEA-4E30-87A1-403EEF81A63B}" type="presOf" srcId="{590DD302-CA9B-458F-9991-BF666839999B}" destId="{5984A0B8-EF93-4ED0-A2B7-0E4E28BC7BC9}" srcOrd="0" destOrd="0" presId="urn:microsoft.com/office/officeart/2005/8/layout/list1"/>
    <dgm:cxn modelId="{1955C6A2-FA28-4CE8-A2A9-7F7E7D08877A}" srcId="{3E5226F9-127C-4229-B93B-1CAF7C34CF6B}" destId="{E57B37C1-3988-4410-BF1A-8E4D326DF620}" srcOrd="1" destOrd="0" parTransId="{CE673132-AA4A-4358-8363-0679433DE230}" sibTransId="{335C10FE-3F4A-4DB1-8D4C-9C7450106605}"/>
    <dgm:cxn modelId="{8DF3D6D4-00AF-4F67-B109-2F4E817234DD}" type="presOf" srcId="{E57B37C1-3988-4410-BF1A-8E4D326DF620}" destId="{5E7936D1-44E4-4D50-B00B-BBEA9D7B784B}" srcOrd="1" destOrd="0" presId="urn:microsoft.com/office/officeart/2005/8/layout/list1"/>
    <dgm:cxn modelId="{B930F4E1-5912-4DF1-B35F-74F7F2892000}" type="presParOf" srcId="{E7AAEB85-4881-40C6-8E93-C28F52D3EE4A}" destId="{BD5A558E-0D92-4901-BA4F-3BFEB085A8A6}" srcOrd="0" destOrd="0" presId="urn:microsoft.com/office/officeart/2005/8/layout/list1"/>
    <dgm:cxn modelId="{6F2700F7-886D-477A-8E15-86BD843DCCA1}" type="presParOf" srcId="{BD5A558E-0D92-4901-BA4F-3BFEB085A8A6}" destId="{D6B605EC-402D-4435-9D36-CFE6C9E21669}" srcOrd="0" destOrd="0" presId="urn:microsoft.com/office/officeart/2005/8/layout/list1"/>
    <dgm:cxn modelId="{C8744535-7C1D-4578-89AA-1737E66C17EA}" type="presParOf" srcId="{BD5A558E-0D92-4901-BA4F-3BFEB085A8A6}" destId="{610A511F-FD6C-470A-B749-AC6D7FC3E94C}" srcOrd="1" destOrd="0" presId="urn:microsoft.com/office/officeart/2005/8/layout/list1"/>
    <dgm:cxn modelId="{2F074242-E74E-4ED1-B2AB-F3AFDD761BDB}" type="presParOf" srcId="{E7AAEB85-4881-40C6-8E93-C28F52D3EE4A}" destId="{15C7493C-2C34-4884-A5EE-79A599383B73}" srcOrd="1" destOrd="0" presId="urn:microsoft.com/office/officeart/2005/8/layout/list1"/>
    <dgm:cxn modelId="{4267AE19-52F3-45BB-81F1-65827887AE89}" type="presParOf" srcId="{E7AAEB85-4881-40C6-8E93-C28F52D3EE4A}" destId="{2753F652-C4A4-43FC-9397-2B7723B92258}" srcOrd="2" destOrd="0" presId="urn:microsoft.com/office/officeart/2005/8/layout/list1"/>
    <dgm:cxn modelId="{38ACE754-62A5-4219-BDB3-E629272344CE}" type="presParOf" srcId="{E7AAEB85-4881-40C6-8E93-C28F52D3EE4A}" destId="{1013400B-1FA3-4A91-8B95-A7B3242F82AF}" srcOrd="3" destOrd="0" presId="urn:microsoft.com/office/officeart/2005/8/layout/list1"/>
    <dgm:cxn modelId="{A92A5D75-05AD-4E21-A623-D6587CF8446F}" type="presParOf" srcId="{E7AAEB85-4881-40C6-8E93-C28F52D3EE4A}" destId="{FB936EA6-F90C-4B0D-AAAD-EBF2A5ACCE5C}" srcOrd="4" destOrd="0" presId="urn:microsoft.com/office/officeart/2005/8/layout/list1"/>
    <dgm:cxn modelId="{F4D890D3-3B45-4351-98CD-6C8CC5143B1F}" type="presParOf" srcId="{FB936EA6-F90C-4B0D-AAAD-EBF2A5ACCE5C}" destId="{58903B75-C964-4554-BB9D-BC9D87D98EB9}" srcOrd="0" destOrd="0" presId="urn:microsoft.com/office/officeart/2005/8/layout/list1"/>
    <dgm:cxn modelId="{465677F0-4A28-4561-A691-F40830472861}" type="presParOf" srcId="{FB936EA6-F90C-4B0D-AAAD-EBF2A5ACCE5C}" destId="{5E7936D1-44E4-4D50-B00B-BBEA9D7B784B}" srcOrd="1" destOrd="0" presId="urn:microsoft.com/office/officeart/2005/8/layout/list1"/>
    <dgm:cxn modelId="{D827F6B9-207F-4B3C-BB9E-49978A56C99D}" type="presParOf" srcId="{E7AAEB85-4881-40C6-8E93-C28F52D3EE4A}" destId="{C4B3D689-77D6-4CB0-AB5F-644C6F42B56B}" srcOrd="5" destOrd="0" presId="urn:microsoft.com/office/officeart/2005/8/layout/list1"/>
    <dgm:cxn modelId="{5CF2B195-B7A2-4DFB-8A3B-D2AFEFA59620}" type="presParOf" srcId="{E7AAEB85-4881-40C6-8E93-C28F52D3EE4A}" destId="{F8B29265-7C25-409B-AC51-9F62668822AF}" srcOrd="6" destOrd="0" presId="urn:microsoft.com/office/officeart/2005/8/layout/list1"/>
    <dgm:cxn modelId="{C6A2A6E8-9E0B-4056-96E6-C3E1E29A5866}" type="presParOf" srcId="{E7AAEB85-4881-40C6-8E93-C28F52D3EE4A}" destId="{995B6BD1-946D-4091-8193-1E6F05534DDD}" srcOrd="7" destOrd="0" presId="urn:microsoft.com/office/officeart/2005/8/layout/list1"/>
    <dgm:cxn modelId="{CD4BAD0B-B2E8-4EAA-8DAF-579AFAB43B35}" type="presParOf" srcId="{E7AAEB85-4881-40C6-8E93-C28F52D3EE4A}" destId="{D2317EAD-2349-4FFF-9675-3E80A04A1FE1}" srcOrd="8" destOrd="0" presId="urn:microsoft.com/office/officeart/2005/8/layout/list1"/>
    <dgm:cxn modelId="{AEDDB4CB-F680-4B59-928C-28135EC7B299}" type="presParOf" srcId="{D2317EAD-2349-4FFF-9675-3E80A04A1FE1}" destId="{5984A0B8-EF93-4ED0-A2B7-0E4E28BC7BC9}" srcOrd="0" destOrd="0" presId="urn:microsoft.com/office/officeart/2005/8/layout/list1"/>
    <dgm:cxn modelId="{0198FDF3-8C88-4D14-B51A-CB8BA6449216}" type="presParOf" srcId="{D2317EAD-2349-4FFF-9675-3E80A04A1FE1}" destId="{F5D4D604-2AF4-4597-A475-11053AA93517}" srcOrd="1" destOrd="0" presId="urn:microsoft.com/office/officeart/2005/8/layout/list1"/>
    <dgm:cxn modelId="{964B8BED-24E0-4BF4-BC43-0F98097465D1}" type="presParOf" srcId="{E7AAEB85-4881-40C6-8E93-C28F52D3EE4A}" destId="{4D5BC223-3C93-4322-9E4C-E33C010F2F81}" srcOrd="9" destOrd="0" presId="urn:microsoft.com/office/officeart/2005/8/layout/list1"/>
    <dgm:cxn modelId="{A7D9DB4B-CE5B-4DCE-B140-2F98340A5314}" type="presParOf" srcId="{E7AAEB85-4881-40C6-8E93-C28F52D3EE4A}" destId="{3BB24627-C48C-4AFA-A483-00C6D91DCAB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53F652-C4A4-43FC-9397-2B7723B92258}">
      <dsp:nvSpPr>
        <dsp:cNvPr id="0" name=""/>
        <dsp:cNvSpPr/>
      </dsp:nvSpPr>
      <dsp:spPr>
        <a:xfrm>
          <a:off x="0" y="1109472"/>
          <a:ext cx="6910387" cy="7056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0A511F-FD6C-470A-B749-AC6D7FC3E94C}">
      <dsp:nvSpPr>
        <dsp:cNvPr id="0" name=""/>
        <dsp:cNvSpPr/>
      </dsp:nvSpPr>
      <dsp:spPr>
        <a:xfrm>
          <a:off x="345519" y="696192"/>
          <a:ext cx="4837270" cy="82656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37" tIns="0" rIns="182837" bIns="0" numCol="1" spcCol="1270" anchor="ctr" anchorCtr="0">
          <a:noAutofit/>
        </a:bodyPr>
        <a:lstStyle/>
        <a:p>
          <a:pPr marL="0" lvl="0" indent="0" algn="l" defTabSz="1244600">
            <a:lnSpc>
              <a:spcPct val="90000"/>
            </a:lnSpc>
            <a:spcBef>
              <a:spcPct val="0"/>
            </a:spcBef>
            <a:spcAft>
              <a:spcPct val="35000"/>
            </a:spcAft>
            <a:buNone/>
            <a:defRPr cap="all"/>
          </a:pPr>
          <a:r>
            <a:rPr lang="en-IN" sz="2800" kern="1200" dirty="0"/>
            <a:t>Introduction </a:t>
          </a:r>
        </a:p>
      </dsp:txBody>
      <dsp:txXfrm>
        <a:off x="385868" y="736541"/>
        <a:ext cx="4756572" cy="745862"/>
      </dsp:txXfrm>
    </dsp:sp>
    <dsp:sp modelId="{F8B29265-7C25-409B-AC51-9F62668822AF}">
      <dsp:nvSpPr>
        <dsp:cNvPr id="0" name=""/>
        <dsp:cNvSpPr/>
      </dsp:nvSpPr>
      <dsp:spPr>
        <a:xfrm>
          <a:off x="0" y="2379552"/>
          <a:ext cx="6910387" cy="705600"/>
        </a:xfrm>
        <a:prstGeom prst="rect">
          <a:avLst/>
        </a:prstGeom>
        <a:solidFill>
          <a:schemeClr val="lt1">
            <a:alpha val="90000"/>
            <a:hueOff val="0"/>
            <a:satOff val="0"/>
            <a:lumOff val="0"/>
            <a:alphaOff val="0"/>
          </a:schemeClr>
        </a:solidFill>
        <a:ln w="19050" cap="rnd" cmpd="sng" algn="ctr">
          <a:solidFill>
            <a:schemeClr val="accent2">
              <a:hueOff val="677407"/>
              <a:satOff val="-3316"/>
              <a:lumOff val="1862"/>
              <a:alphaOff val="0"/>
            </a:schemeClr>
          </a:solidFill>
          <a:prstDash val="solid"/>
        </a:ln>
        <a:effectLst/>
      </dsp:spPr>
      <dsp:style>
        <a:lnRef idx="2">
          <a:scrgbClr r="0" g="0" b="0"/>
        </a:lnRef>
        <a:fillRef idx="1">
          <a:scrgbClr r="0" g="0" b="0"/>
        </a:fillRef>
        <a:effectRef idx="0">
          <a:scrgbClr r="0" g="0" b="0"/>
        </a:effectRef>
        <a:fontRef idx="minor"/>
      </dsp:style>
    </dsp:sp>
    <dsp:sp modelId="{5E7936D1-44E4-4D50-B00B-BBEA9D7B784B}">
      <dsp:nvSpPr>
        <dsp:cNvPr id="0" name=""/>
        <dsp:cNvSpPr/>
      </dsp:nvSpPr>
      <dsp:spPr>
        <a:xfrm>
          <a:off x="345519" y="1966272"/>
          <a:ext cx="4837270" cy="826560"/>
        </a:xfrm>
        <a:prstGeom prst="roundRect">
          <a:avLst/>
        </a:prstGeom>
        <a:solidFill>
          <a:schemeClr val="accent2">
            <a:hueOff val="677407"/>
            <a:satOff val="-3316"/>
            <a:lumOff val="186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37" tIns="0" rIns="182837" bIns="0" numCol="1" spcCol="1270" anchor="ctr" anchorCtr="0">
          <a:noAutofit/>
        </a:bodyPr>
        <a:lstStyle/>
        <a:p>
          <a:pPr marL="0" lvl="0" indent="0" algn="l" defTabSz="1244600">
            <a:lnSpc>
              <a:spcPct val="90000"/>
            </a:lnSpc>
            <a:spcBef>
              <a:spcPct val="0"/>
            </a:spcBef>
            <a:spcAft>
              <a:spcPct val="35000"/>
            </a:spcAft>
            <a:buNone/>
            <a:defRPr cap="all"/>
          </a:pPr>
          <a:r>
            <a:rPr lang="en-US" sz="2800" kern="1200" dirty="0"/>
            <a:t>Impact</a:t>
          </a:r>
        </a:p>
      </dsp:txBody>
      <dsp:txXfrm>
        <a:off x="385868" y="2006621"/>
        <a:ext cx="4756572" cy="745862"/>
      </dsp:txXfrm>
    </dsp:sp>
    <dsp:sp modelId="{3BB24627-C48C-4AFA-A483-00C6D91DCABA}">
      <dsp:nvSpPr>
        <dsp:cNvPr id="0" name=""/>
        <dsp:cNvSpPr/>
      </dsp:nvSpPr>
      <dsp:spPr>
        <a:xfrm>
          <a:off x="0" y="3649632"/>
          <a:ext cx="6910387" cy="705600"/>
        </a:xfrm>
        <a:prstGeom prst="rect">
          <a:avLst/>
        </a:prstGeom>
        <a:solidFill>
          <a:schemeClr val="lt1">
            <a:alpha val="90000"/>
            <a:hueOff val="0"/>
            <a:satOff val="0"/>
            <a:lumOff val="0"/>
            <a:alphaOff val="0"/>
          </a:schemeClr>
        </a:solidFill>
        <a:ln w="19050" cap="rnd" cmpd="sng" algn="ctr">
          <a:solidFill>
            <a:schemeClr val="accent2">
              <a:hueOff val="1354814"/>
              <a:satOff val="-6632"/>
              <a:lumOff val="3725"/>
              <a:alphaOff val="0"/>
            </a:schemeClr>
          </a:solidFill>
          <a:prstDash val="solid"/>
        </a:ln>
        <a:effectLst/>
      </dsp:spPr>
      <dsp:style>
        <a:lnRef idx="2">
          <a:scrgbClr r="0" g="0" b="0"/>
        </a:lnRef>
        <a:fillRef idx="1">
          <a:scrgbClr r="0" g="0" b="0"/>
        </a:fillRef>
        <a:effectRef idx="0">
          <a:scrgbClr r="0" g="0" b="0"/>
        </a:effectRef>
        <a:fontRef idx="minor"/>
      </dsp:style>
    </dsp:sp>
    <dsp:sp modelId="{F5D4D604-2AF4-4597-A475-11053AA93517}">
      <dsp:nvSpPr>
        <dsp:cNvPr id="0" name=""/>
        <dsp:cNvSpPr/>
      </dsp:nvSpPr>
      <dsp:spPr>
        <a:xfrm>
          <a:off x="345519" y="3236352"/>
          <a:ext cx="4837270" cy="826560"/>
        </a:xfrm>
        <a:prstGeom prst="roundRect">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37" tIns="0" rIns="182837" bIns="0" numCol="1" spcCol="1270" anchor="ctr" anchorCtr="0">
          <a:noAutofit/>
        </a:bodyPr>
        <a:lstStyle/>
        <a:p>
          <a:pPr marL="0" lvl="0" indent="0" algn="l" defTabSz="1244600">
            <a:lnSpc>
              <a:spcPct val="90000"/>
            </a:lnSpc>
            <a:spcBef>
              <a:spcPct val="0"/>
            </a:spcBef>
            <a:spcAft>
              <a:spcPct val="35000"/>
            </a:spcAft>
            <a:buNone/>
            <a:defRPr cap="all"/>
          </a:pPr>
          <a:r>
            <a:rPr lang="en-IN" sz="2800" kern="1200" dirty="0">
              <a:solidFill>
                <a:schemeClr val="accent5">
                  <a:lumMod val="10000"/>
                </a:schemeClr>
              </a:solidFill>
              <a:latin typeface="Times New Roman" panose="02020603050405020304" pitchFamily="18" charset="0"/>
              <a:cs typeface="Times New Roman" panose="02020603050405020304" pitchFamily="18" charset="0"/>
            </a:rPr>
            <a:t>How our model works</a:t>
          </a:r>
          <a:r>
            <a:rPr lang="en-IN" sz="2800" kern="1200" dirty="0"/>
            <a:t> </a:t>
          </a:r>
          <a:endParaRPr lang="en-US" sz="2800" kern="1200" dirty="0"/>
        </a:p>
      </dsp:txBody>
      <dsp:txXfrm>
        <a:off x="385868" y="3276701"/>
        <a:ext cx="4756572" cy="74586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58435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1894319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246000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8706417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089337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11/24/2022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5934865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11/24/2022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9458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5848554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1093897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BE1D723-8F53-4F53-90B0-1982A396982E}"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0105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09843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2036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5322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775B394-D9F9-4F0C-B15D-605F45CB9E9F}" type="datetime1">
              <a:rPr lang="en-US" smtClean="0"/>
              <a:t>11/24/2022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5414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9667345-2558-425A-8533-9BFDBCE15005}" type="datetime1">
              <a:rPr lang="en-US" smtClean="0"/>
              <a:t>11/24/2022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254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2BEA474-078D-4E9B-9B14-09A87B19DC46}" type="datetime1">
              <a:rPr lang="en-US" smtClean="0"/>
              <a:t>11/24/2022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09725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11/24/2022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5763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2D6E202-B606-4609-B914-27C9371A1F6D}" type="datetime1">
              <a:rPr lang="en-US" smtClean="0"/>
              <a:t>11/24/2022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828830629"/>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who.int/teams/environment-climate-change-and-health/air-quality-and-health/health-impacts/types-of-pollutants"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www.who.int/publications-detail-redirect/9789240034228"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hyperlink" Target="https://www.who.int/teams/environment-climate-change-and-health/air-quality-and-health/health-impacts" TargetMode="External"/><Relationship Id="rId2" Type="http://schemas.openxmlformats.org/officeDocument/2006/relationships/image" Target="../media/image1.jpeg"/><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2501C6-F86C-AAB0-9B3E-F4F7FF5B6F55}"/>
              </a:ext>
            </a:extLst>
          </p:cNvPr>
          <p:cNvSpPr txBox="1"/>
          <p:nvPr/>
        </p:nvSpPr>
        <p:spPr>
          <a:xfrm>
            <a:off x="640702" y="148746"/>
            <a:ext cx="8344678" cy="5355312"/>
          </a:xfrm>
          <a:prstGeom prst="rect">
            <a:avLst/>
          </a:prstGeom>
          <a:noFill/>
        </p:spPr>
        <p:txBody>
          <a:bodyPr wrap="square">
            <a:spAutoFit/>
          </a:bodyPr>
          <a:lstStyle/>
          <a:p>
            <a:r>
              <a:rPr lang="en-IN" sz="1800" b="1" dirty="0">
                <a:solidFill>
                  <a:schemeClr val="bg1"/>
                </a:solidFill>
                <a:latin typeface="Times New Roman" panose="02020603050405020304" pitchFamily="18" charset="0"/>
                <a:cs typeface="Times New Roman" panose="02020603050405020304" pitchFamily="18" charset="0"/>
              </a:rPr>
              <a:t>Major Project Synopsis </a:t>
            </a:r>
          </a:p>
          <a:p>
            <a:r>
              <a:rPr lang="en-IN" sz="1800" b="1" dirty="0">
                <a:solidFill>
                  <a:schemeClr val="bg1"/>
                </a:solidFill>
                <a:latin typeface="Times New Roman" panose="02020603050405020304" pitchFamily="18" charset="0"/>
                <a:cs typeface="Times New Roman" panose="02020603050405020304" pitchFamily="18" charset="0"/>
              </a:rPr>
              <a:t>On</a:t>
            </a:r>
          </a:p>
          <a:p>
            <a:pPr algn="ctr"/>
            <a:r>
              <a:rPr lang="en-IN" sz="1800" b="1" dirty="0">
                <a:solidFill>
                  <a:schemeClr val="tx1">
                    <a:lumMod val="95000"/>
                  </a:schemeClr>
                </a:solidFill>
                <a:latin typeface="Times New Roman" panose="02020603050405020304" pitchFamily="18" charset="0"/>
                <a:cs typeface="Times New Roman" panose="02020603050405020304" pitchFamily="18" charset="0"/>
              </a:rPr>
              <a:t>Air pollution level detection in all over the world using Machine Learning </a:t>
            </a:r>
          </a:p>
          <a:p>
            <a:pPr algn="ctr"/>
            <a:r>
              <a:rPr lang="en-IN" sz="1800" b="1" dirty="0">
                <a:solidFill>
                  <a:schemeClr val="tx1">
                    <a:lumMod val="95000"/>
                  </a:schemeClr>
                </a:solidFill>
                <a:latin typeface="Times New Roman" panose="02020603050405020304" pitchFamily="18" charset="0"/>
                <a:cs typeface="Times New Roman" panose="02020603050405020304" pitchFamily="18" charset="0"/>
              </a:rPr>
              <a:t>        In partial fulfilment requirement of the degree Of</a:t>
            </a:r>
          </a:p>
          <a:p>
            <a:pPr algn="ctr"/>
            <a:r>
              <a:rPr lang="en-IN" sz="1800" b="1" dirty="0">
                <a:solidFill>
                  <a:schemeClr val="tx1">
                    <a:lumMod val="95000"/>
                  </a:schemeClr>
                </a:solidFill>
                <a:latin typeface="Times New Roman" panose="02020603050405020304" pitchFamily="18" charset="0"/>
                <a:cs typeface="Times New Roman" panose="02020603050405020304" pitchFamily="18" charset="0"/>
              </a:rPr>
              <a:t>Bachelor of Technology </a:t>
            </a:r>
          </a:p>
          <a:p>
            <a:pPr algn="ctr"/>
            <a:r>
              <a:rPr lang="en-IN" sz="1800" b="1" dirty="0">
                <a:solidFill>
                  <a:schemeClr val="tx1">
                    <a:lumMod val="95000"/>
                  </a:schemeClr>
                </a:solidFill>
                <a:latin typeface="Times New Roman" panose="02020603050405020304" pitchFamily="18" charset="0"/>
                <a:cs typeface="Times New Roman" panose="02020603050405020304" pitchFamily="18" charset="0"/>
              </a:rPr>
              <a:t>In </a:t>
            </a:r>
          </a:p>
          <a:p>
            <a:pPr algn="ctr"/>
            <a:r>
              <a:rPr lang="en-IN" sz="1800" b="1" dirty="0">
                <a:solidFill>
                  <a:schemeClr val="tx1">
                    <a:lumMod val="95000"/>
                  </a:schemeClr>
                </a:solidFill>
                <a:latin typeface="Times New Roman" panose="02020603050405020304" pitchFamily="18" charset="0"/>
                <a:cs typeface="Times New Roman" panose="02020603050405020304" pitchFamily="18" charset="0"/>
              </a:rPr>
              <a:t>Computer Science and Engineering </a:t>
            </a:r>
          </a:p>
          <a:p>
            <a:pPr algn="ctr"/>
            <a:endParaRPr lang="en-IN" sz="1800" b="1" dirty="0">
              <a:solidFill>
                <a:schemeClr val="tx1">
                  <a:lumMod val="95000"/>
                </a:schemeClr>
              </a:solidFill>
              <a:latin typeface="Times New Roman" panose="02020603050405020304" pitchFamily="18" charset="0"/>
              <a:cs typeface="Times New Roman" panose="02020603050405020304" pitchFamily="18" charset="0"/>
            </a:endParaRPr>
          </a:p>
          <a:p>
            <a:pPr algn="ctr"/>
            <a:r>
              <a:rPr lang="en-IN" sz="1800" b="1" dirty="0">
                <a:solidFill>
                  <a:schemeClr val="tx1">
                    <a:lumMod val="95000"/>
                  </a:schemeClr>
                </a:solidFill>
                <a:latin typeface="Times New Roman" panose="02020603050405020304" pitchFamily="18" charset="0"/>
                <a:cs typeface="Times New Roman" panose="02020603050405020304" pitchFamily="18" charset="0"/>
              </a:rPr>
              <a:t>Submitted By:</a:t>
            </a:r>
          </a:p>
          <a:p>
            <a:pPr algn="ctr"/>
            <a:r>
              <a:rPr lang="en-IN" sz="1800" b="1" dirty="0">
                <a:solidFill>
                  <a:schemeClr val="tx1">
                    <a:lumMod val="95000"/>
                  </a:schemeClr>
                </a:solidFill>
                <a:latin typeface="Times New Roman" panose="02020603050405020304" pitchFamily="18" charset="0"/>
                <a:cs typeface="Times New Roman" panose="02020603050405020304" pitchFamily="18" charset="0"/>
              </a:rPr>
              <a:t>Harsh Chourasiya (20100BTCSDSI07273)</a:t>
            </a:r>
          </a:p>
          <a:p>
            <a:pPr algn="ctr"/>
            <a:endParaRPr lang="en-IN" sz="1800" b="1" dirty="0">
              <a:solidFill>
                <a:schemeClr val="tx1">
                  <a:lumMod val="95000"/>
                </a:schemeClr>
              </a:solidFill>
              <a:latin typeface="Times New Roman" panose="02020603050405020304" pitchFamily="18" charset="0"/>
              <a:cs typeface="Times New Roman" panose="02020603050405020304" pitchFamily="18" charset="0"/>
            </a:endParaRPr>
          </a:p>
          <a:p>
            <a:pPr algn="ctr"/>
            <a:r>
              <a:rPr lang="en-IN" sz="1800" b="1" dirty="0">
                <a:solidFill>
                  <a:schemeClr val="tx1">
                    <a:lumMod val="95000"/>
                  </a:schemeClr>
                </a:solidFill>
                <a:latin typeface="Times New Roman" panose="02020603050405020304" pitchFamily="18" charset="0"/>
                <a:cs typeface="Times New Roman" panose="02020603050405020304" pitchFamily="18" charset="0"/>
              </a:rPr>
              <a:t>Under the guidance of</a:t>
            </a:r>
          </a:p>
          <a:p>
            <a:pPr algn="ctr"/>
            <a:r>
              <a:rPr lang="en-IN" sz="1800" b="1" dirty="0">
                <a:solidFill>
                  <a:schemeClr val="tx1">
                    <a:lumMod val="95000"/>
                  </a:schemeClr>
                </a:solidFill>
                <a:latin typeface="Times New Roman" panose="02020603050405020304" pitchFamily="18" charset="0"/>
                <a:cs typeface="Times New Roman" panose="02020603050405020304" pitchFamily="18" charset="0"/>
              </a:rPr>
              <a:t>Prof. Om </a:t>
            </a:r>
            <a:r>
              <a:rPr lang="en-IN" sz="1800" b="1" dirty="0" err="1">
                <a:solidFill>
                  <a:schemeClr val="tx1">
                    <a:lumMod val="95000"/>
                  </a:schemeClr>
                </a:solidFill>
                <a:latin typeface="Times New Roman" panose="02020603050405020304" pitchFamily="18" charset="0"/>
                <a:cs typeface="Times New Roman" panose="02020603050405020304" pitchFamily="18" charset="0"/>
              </a:rPr>
              <a:t>kant</a:t>
            </a:r>
            <a:r>
              <a:rPr lang="en-IN" sz="1800" b="1" dirty="0">
                <a:solidFill>
                  <a:schemeClr val="tx1">
                    <a:lumMod val="95000"/>
                  </a:schemeClr>
                </a:solidFill>
                <a:latin typeface="Times New Roman" panose="02020603050405020304" pitchFamily="18" charset="0"/>
                <a:cs typeface="Times New Roman" panose="02020603050405020304" pitchFamily="18" charset="0"/>
              </a:rPr>
              <a:t> Sharma Sir</a:t>
            </a:r>
          </a:p>
          <a:p>
            <a:pPr algn="ctr"/>
            <a:endParaRPr lang="en-IN" sz="1800" b="1" dirty="0">
              <a:solidFill>
                <a:schemeClr val="tx1">
                  <a:lumMod val="95000"/>
                </a:schemeClr>
              </a:solidFill>
              <a:latin typeface="Times New Roman" panose="02020603050405020304" pitchFamily="18" charset="0"/>
              <a:cs typeface="Times New Roman" panose="02020603050405020304" pitchFamily="18" charset="0"/>
            </a:endParaRPr>
          </a:p>
          <a:p>
            <a:pPr algn="ctr"/>
            <a:endParaRPr lang="en-IN" sz="1800" b="1" dirty="0">
              <a:solidFill>
                <a:schemeClr val="tx1">
                  <a:lumMod val="95000"/>
                </a:schemeClr>
              </a:solidFill>
              <a:latin typeface="Times New Roman" panose="02020603050405020304" pitchFamily="18" charset="0"/>
              <a:cs typeface="Times New Roman" panose="02020603050405020304" pitchFamily="18" charset="0"/>
            </a:endParaRPr>
          </a:p>
          <a:p>
            <a:pPr algn="ctr"/>
            <a:r>
              <a:rPr lang="en-IN" sz="1800" b="1" dirty="0">
                <a:solidFill>
                  <a:schemeClr val="tx1">
                    <a:lumMod val="95000"/>
                  </a:schemeClr>
                </a:solidFill>
                <a:latin typeface="Times New Roman" panose="02020603050405020304" pitchFamily="18" charset="0"/>
                <a:cs typeface="Times New Roman" panose="02020603050405020304" pitchFamily="18" charset="0"/>
              </a:rPr>
              <a:t>Department of Computer Science and Engineering </a:t>
            </a:r>
          </a:p>
          <a:p>
            <a:pPr algn="ctr"/>
            <a:r>
              <a:rPr lang="en-IN" sz="1800" b="1" dirty="0">
                <a:solidFill>
                  <a:schemeClr val="tx1">
                    <a:lumMod val="95000"/>
                  </a:schemeClr>
                </a:solidFill>
                <a:latin typeface="Times New Roman" panose="02020603050405020304" pitchFamily="18" charset="0"/>
                <a:cs typeface="Times New Roman" panose="02020603050405020304" pitchFamily="18" charset="0"/>
              </a:rPr>
              <a:t>Shri Vaishnav Vidyapeeth Vishwavidyalaya </a:t>
            </a:r>
          </a:p>
          <a:p>
            <a:pPr algn="ctr"/>
            <a:r>
              <a:rPr lang="en-IN" sz="1800" b="1" dirty="0">
                <a:solidFill>
                  <a:schemeClr val="tx1">
                    <a:lumMod val="95000"/>
                  </a:schemeClr>
                </a:solidFill>
                <a:latin typeface="Times New Roman" panose="02020603050405020304" pitchFamily="18" charset="0"/>
                <a:cs typeface="Times New Roman" panose="02020603050405020304" pitchFamily="18" charset="0"/>
              </a:rPr>
              <a:t>Jul-Dec-2022</a:t>
            </a:r>
          </a:p>
          <a:p>
            <a:r>
              <a:rPr lang="en-IN" sz="1800" b="1" dirty="0">
                <a:solidFill>
                  <a:schemeClr val="tx1">
                    <a:lumMod val="95000"/>
                  </a:schemeClr>
                </a:solidFill>
                <a:latin typeface="Times New Roman" panose="02020603050405020304" pitchFamily="18" charset="0"/>
                <a:cs typeface="Times New Roman" panose="02020603050405020304" pitchFamily="18" charset="0"/>
              </a:rPr>
              <a:t>                           Shri Vaishnav Institute of Information Technology</a:t>
            </a:r>
            <a:endParaRPr lang="en-IN" dirty="0">
              <a:solidFill>
                <a:schemeClr val="tx1">
                  <a:lumMod val="95000"/>
                </a:schemeClr>
              </a:solidFill>
            </a:endParaRPr>
          </a:p>
        </p:txBody>
      </p:sp>
      <p:pic>
        <p:nvPicPr>
          <p:cNvPr id="1026" name="Picture 2" descr="Kaushal 4.0">
            <a:extLst>
              <a:ext uri="{FF2B5EF4-FFF2-40B4-BE49-F238E27FC236}">
                <a16:creationId xmlns:a16="http://schemas.microsoft.com/office/drawing/2014/main" id="{06F330C5-23E9-0DD2-083E-27BA727AB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683" y="1693279"/>
            <a:ext cx="3273879" cy="347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221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1"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2"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3"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4"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5" name="Rectangle 21">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3">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7"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5" name="Content Placeholder 4" descr="Graphical user interface, application&#10;&#10;Description automatically generated">
            <a:extLst>
              <a:ext uri="{FF2B5EF4-FFF2-40B4-BE49-F238E27FC236}">
                <a16:creationId xmlns:a16="http://schemas.microsoft.com/office/drawing/2014/main" id="{D073E812-7860-3C93-817A-EB824715D3B4}"/>
              </a:ext>
            </a:extLst>
          </p:cNvPr>
          <p:cNvPicPr>
            <a:picLocks noGrp="1" noChangeAspect="1"/>
          </p:cNvPicPr>
          <p:nvPr>
            <p:ph idx="1"/>
          </p:nvPr>
        </p:nvPicPr>
        <p:blipFill rotWithShape="1">
          <a:blip r:embed="rId6"/>
          <a:srcRect l="12906" t="32804" r="15074" b="10760"/>
          <a:stretch/>
        </p:blipFill>
        <p:spPr>
          <a:xfrm>
            <a:off x="886383" y="76200"/>
            <a:ext cx="9495966" cy="4185669"/>
          </a:xfrm>
          <a:prstGeom prst="rect">
            <a:avLst/>
          </a:prstGeom>
          <a:effectLst/>
        </p:spPr>
      </p:pic>
      <p:sp>
        <p:nvSpPr>
          <p:cNvPr id="28" name="Freeform: Shape 27">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4B8CD4-60D2-CFCB-60A5-43D65A74331A}"/>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sz="4800" b="0" i="0" kern="1200">
                <a:solidFill>
                  <a:srgbClr val="EBEBEB"/>
                </a:solidFill>
                <a:latin typeface="+mj-lt"/>
                <a:ea typeface="+mj-ea"/>
                <a:cs typeface="+mj-cs"/>
              </a:rPr>
              <a:t>3. Data Analysis</a:t>
            </a:r>
          </a:p>
        </p:txBody>
      </p:sp>
    </p:spTree>
    <p:extLst>
      <p:ext uri="{BB962C8B-B14F-4D97-AF65-F5344CB8AC3E}">
        <p14:creationId xmlns:p14="http://schemas.microsoft.com/office/powerpoint/2010/main" val="142783233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3"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6" name="Rectangle 21">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3">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8"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5" name="Picture 4" descr="Text, application&#10;&#10;Description automatically generated with medium confidence">
            <a:extLst>
              <a:ext uri="{FF2B5EF4-FFF2-40B4-BE49-F238E27FC236}">
                <a16:creationId xmlns:a16="http://schemas.microsoft.com/office/drawing/2014/main" id="{6B65F126-9D5C-9E99-AB14-571AFDECD488}"/>
              </a:ext>
            </a:extLst>
          </p:cNvPr>
          <p:cNvPicPr>
            <a:picLocks noChangeAspect="1"/>
          </p:cNvPicPr>
          <p:nvPr/>
        </p:nvPicPr>
        <p:blipFill>
          <a:blip r:embed="rId6"/>
          <a:stretch>
            <a:fillRect/>
          </a:stretch>
        </p:blipFill>
        <p:spPr>
          <a:xfrm>
            <a:off x="643503" y="831440"/>
            <a:ext cx="9794004" cy="2759521"/>
          </a:xfrm>
          <a:prstGeom prst="rect">
            <a:avLst/>
          </a:prstGeom>
          <a:effectLst/>
        </p:spPr>
      </p:pic>
      <p:sp>
        <p:nvSpPr>
          <p:cNvPr id="39" name="Freeform: Shape 27">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927B34-720C-731B-E517-6C91F513C926}"/>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b="0" i="0" kern="1200">
                <a:solidFill>
                  <a:srgbClr val="EBEBEB"/>
                </a:solidFill>
                <a:latin typeface="+mj-lt"/>
                <a:ea typeface="+mj-ea"/>
                <a:cs typeface="+mj-cs"/>
              </a:rPr>
              <a:t>4. Label encoding</a:t>
            </a:r>
          </a:p>
        </p:txBody>
      </p:sp>
    </p:spTree>
    <p:extLst>
      <p:ext uri="{BB962C8B-B14F-4D97-AF65-F5344CB8AC3E}">
        <p14:creationId xmlns:p14="http://schemas.microsoft.com/office/powerpoint/2010/main" val="184751822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0B13FF8-2B3C-4BC1-B3E4-254B3F8C3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537468-E299-0EB2-94C3-CEAC1AC20719}"/>
              </a:ext>
            </a:extLst>
          </p:cNvPr>
          <p:cNvSpPr>
            <a:spLocks noGrp="1"/>
          </p:cNvSpPr>
          <p:nvPr>
            <p:ph type="title"/>
          </p:nvPr>
        </p:nvSpPr>
        <p:spPr>
          <a:xfrm>
            <a:off x="635223" y="629266"/>
            <a:ext cx="3116690" cy="5594554"/>
          </a:xfrm>
        </p:spPr>
        <p:txBody>
          <a:bodyPr vert="horz" lIns="91440" tIns="45720" rIns="91440" bIns="45720" rtlCol="0" anchor="ctr">
            <a:normAutofit/>
          </a:bodyPr>
          <a:lstStyle/>
          <a:p>
            <a:r>
              <a:rPr lang="en-US" b="0" i="0" kern="1200" dirty="0">
                <a:solidFill>
                  <a:srgbClr val="EBEBEB"/>
                </a:solidFill>
                <a:latin typeface="+mj-lt"/>
                <a:ea typeface="+mj-ea"/>
                <a:cs typeface="+mj-cs"/>
              </a:rPr>
              <a:t>5. </a:t>
            </a:r>
            <a:r>
              <a:rPr lang="en-US" sz="3600" b="0" i="0" kern="1200" dirty="0">
                <a:solidFill>
                  <a:srgbClr val="EBEBEB"/>
                </a:solidFill>
                <a:latin typeface="+mj-lt"/>
                <a:ea typeface="+mj-ea"/>
                <a:cs typeface="+mj-cs"/>
              </a:rPr>
              <a:t>Defining independent and dependent variable</a:t>
            </a:r>
            <a:r>
              <a:rPr lang="en-US" b="0" i="0" kern="1200" dirty="0">
                <a:solidFill>
                  <a:srgbClr val="EBEBEB"/>
                </a:solidFill>
                <a:latin typeface="+mj-lt"/>
                <a:ea typeface="+mj-ea"/>
                <a:cs typeface="+mj-cs"/>
              </a:rPr>
              <a:t> </a:t>
            </a:r>
          </a:p>
        </p:txBody>
      </p:sp>
      <p:sp>
        <p:nvSpPr>
          <p:cNvPr id="24" name="Freeform 7">
            <a:extLst>
              <a:ext uri="{FF2B5EF4-FFF2-40B4-BE49-F238E27FC236}">
                <a16:creationId xmlns:a16="http://schemas.microsoft.com/office/drawing/2014/main" id="{B9C1207E-FFD8-4821-AFE6-71C724360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2B199503-2632-490F-8EB2-759D88708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8" name="Rectangle 27">
            <a:extLst>
              <a:ext uri="{FF2B5EF4-FFF2-40B4-BE49-F238E27FC236}">
                <a16:creationId xmlns:a16="http://schemas.microsoft.com/office/drawing/2014/main" id="{F11C7CB4-0228-486A-931A-262ABB670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Text&#10;&#10;Description automatically generated">
            <a:extLst>
              <a:ext uri="{FF2B5EF4-FFF2-40B4-BE49-F238E27FC236}">
                <a16:creationId xmlns:a16="http://schemas.microsoft.com/office/drawing/2014/main" id="{D519A991-95A6-B83E-2ED4-C87883AA7147}"/>
              </a:ext>
            </a:extLst>
          </p:cNvPr>
          <p:cNvPicPr>
            <a:picLocks noChangeAspect="1"/>
          </p:cNvPicPr>
          <p:nvPr/>
        </p:nvPicPr>
        <p:blipFill>
          <a:blip r:embed="rId6"/>
          <a:stretch>
            <a:fillRect/>
          </a:stretch>
        </p:blipFill>
        <p:spPr>
          <a:xfrm>
            <a:off x="4890518" y="2043618"/>
            <a:ext cx="6495847" cy="2452182"/>
          </a:xfrm>
          <a:prstGeom prst="rect">
            <a:avLst/>
          </a:prstGeom>
          <a:effectLst/>
        </p:spPr>
      </p:pic>
    </p:spTree>
    <p:extLst>
      <p:ext uri="{BB962C8B-B14F-4D97-AF65-F5344CB8AC3E}">
        <p14:creationId xmlns:p14="http://schemas.microsoft.com/office/powerpoint/2010/main" val="311476134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6" name="Picture 4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8" name="Oval 4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0" name="Picture 4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2" name="Picture 5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4" name="Rectangle 5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56" name="Rectangle 55">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5" name="Picture 4" descr="Graphical user interface, text, application, email&#10;&#10;Description automatically generated">
            <a:extLst>
              <a:ext uri="{FF2B5EF4-FFF2-40B4-BE49-F238E27FC236}">
                <a16:creationId xmlns:a16="http://schemas.microsoft.com/office/drawing/2014/main" id="{BBE134A1-4B41-0752-68B0-C3C430917BEA}"/>
              </a:ext>
            </a:extLst>
          </p:cNvPr>
          <p:cNvPicPr>
            <a:picLocks noChangeAspect="1"/>
          </p:cNvPicPr>
          <p:nvPr/>
        </p:nvPicPr>
        <p:blipFill>
          <a:blip r:embed="rId6"/>
          <a:stretch>
            <a:fillRect/>
          </a:stretch>
        </p:blipFill>
        <p:spPr>
          <a:xfrm>
            <a:off x="929146" y="339207"/>
            <a:ext cx="10488153" cy="3461088"/>
          </a:xfrm>
          <a:prstGeom prst="rect">
            <a:avLst/>
          </a:prstGeom>
          <a:effectLst/>
        </p:spPr>
      </p:pic>
      <p:sp>
        <p:nvSpPr>
          <p:cNvPr id="62" name="Freeform: Shape 61">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13271-A8C3-FB4F-A4CB-E57881A404AE}"/>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b="0" i="0" kern="1200">
                <a:solidFill>
                  <a:srgbClr val="EBEBEB"/>
                </a:solidFill>
                <a:latin typeface="+mj-lt"/>
                <a:ea typeface="+mj-ea"/>
                <a:cs typeface="+mj-cs"/>
              </a:rPr>
              <a:t>6. Split Data set</a:t>
            </a:r>
          </a:p>
        </p:txBody>
      </p:sp>
    </p:spTree>
    <p:extLst>
      <p:ext uri="{BB962C8B-B14F-4D97-AF65-F5344CB8AC3E}">
        <p14:creationId xmlns:p14="http://schemas.microsoft.com/office/powerpoint/2010/main" val="806867380"/>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6"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8"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9"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0"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1" name="Rectangle 18">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2"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3" name="Freeform: Shape 22">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5044F94-9E76-AA57-BA74-CC0EE334675E}"/>
              </a:ext>
            </a:extLst>
          </p:cNvPr>
          <p:cNvSpPr>
            <a:spLocks noGrp="1"/>
          </p:cNvSpPr>
          <p:nvPr>
            <p:ph type="title"/>
          </p:nvPr>
        </p:nvSpPr>
        <p:spPr>
          <a:xfrm>
            <a:off x="1154955" y="1447800"/>
            <a:ext cx="6974915" cy="3329581"/>
          </a:xfrm>
        </p:spPr>
        <p:txBody>
          <a:bodyPr vert="horz" lIns="91440" tIns="45720" rIns="91440" bIns="45720" rtlCol="0" anchor="b">
            <a:normAutofit/>
          </a:bodyPr>
          <a:lstStyle/>
          <a:p>
            <a:r>
              <a:rPr lang="en-US" sz="7200" b="0" i="0" kern="1200" dirty="0">
                <a:solidFill>
                  <a:schemeClr val="tx2"/>
                </a:solidFill>
                <a:latin typeface="+mj-lt"/>
                <a:ea typeface="+mj-ea"/>
                <a:cs typeface="+mj-cs"/>
              </a:rPr>
              <a:t>Logistic Regression </a:t>
            </a:r>
          </a:p>
        </p:txBody>
      </p:sp>
      <p:sp>
        <p:nvSpPr>
          <p:cNvPr id="44" name="Rectangle 24">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36681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144A11D1-6963-485E-86DE-760B07434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7A390B-8C5B-5283-B028-23026909305D}"/>
              </a:ext>
            </a:extLst>
          </p:cNvPr>
          <p:cNvSpPr>
            <a:spLocks noGrp="1"/>
          </p:cNvSpPr>
          <p:nvPr>
            <p:ph type="title"/>
          </p:nvPr>
        </p:nvSpPr>
        <p:spPr>
          <a:xfrm>
            <a:off x="635223" y="629266"/>
            <a:ext cx="3116690" cy="5594554"/>
          </a:xfrm>
        </p:spPr>
        <p:txBody>
          <a:bodyPr vert="horz" lIns="91440" tIns="45720" rIns="91440" bIns="45720" rtlCol="0" anchor="ctr">
            <a:normAutofit/>
          </a:bodyPr>
          <a:lstStyle/>
          <a:p>
            <a:r>
              <a:rPr lang="en-US" b="0" i="0" kern="1200">
                <a:solidFill>
                  <a:srgbClr val="EBEBEB"/>
                </a:solidFill>
                <a:latin typeface="+mj-lt"/>
                <a:ea typeface="+mj-ea"/>
                <a:cs typeface="+mj-cs"/>
              </a:rPr>
              <a:t>7. Import model</a:t>
            </a:r>
          </a:p>
        </p:txBody>
      </p:sp>
      <p:sp>
        <p:nvSpPr>
          <p:cNvPr id="24" name="Freeform 7">
            <a:extLst>
              <a:ext uri="{FF2B5EF4-FFF2-40B4-BE49-F238E27FC236}">
                <a16:creationId xmlns:a16="http://schemas.microsoft.com/office/drawing/2014/main" id="{93BDF132-E4EF-4CB3-9A12-1EB75E159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F8486D32-0A56-4407-A9D1-7AFC16946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B73FE0C2-11C7-466D-B4BA-0330484CD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Graphical user interface, text, application&#10;&#10;Description automatically generated">
            <a:extLst>
              <a:ext uri="{FF2B5EF4-FFF2-40B4-BE49-F238E27FC236}">
                <a16:creationId xmlns:a16="http://schemas.microsoft.com/office/drawing/2014/main" id="{0D4D5CDF-D90B-ABEF-A5BA-D16E4192F36E}"/>
              </a:ext>
            </a:extLst>
          </p:cNvPr>
          <p:cNvPicPr>
            <a:picLocks noChangeAspect="1"/>
          </p:cNvPicPr>
          <p:nvPr/>
        </p:nvPicPr>
        <p:blipFill>
          <a:blip r:embed="rId6"/>
          <a:stretch>
            <a:fillRect/>
          </a:stretch>
        </p:blipFill>
        <p:spPr>
          <a:xfrm>
            <a:off x="4619324" y="1944693"/>
            <a:ext cx="7061056" cy="1141407"/>
          </a:xfrm>
          <a:prstGeom prst="rect">
            <a:avLst/>
          </a:prstGeom>
          <a:effectLst/>
        </p:spPr>
      </p:pic>
    </p:spTree>
    <p:extLst>
      <p:ext uri="{BB962C8B-B14F-4D97-AF65-F5344CB8AC3E}">
        <p14:creationId xmlns:p14="http://schemas.microsoft.com/office/powerpoint/2010/main" val="283506220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4" name="Picture 3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6" name="Oval 3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8" name="Picture 3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0" name="Picture 3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2" name="Rectangle 4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4" name="Rectangle 43">
            <a:extLst>
              <a:ext uri="{FF2B5EF4-FFF2-40B4-BE49-F238E27FC236}">
                <a16:creationId xmlns:a16="http://schemas.microsoft.com/office/drawing/2014/main" id="{DE92A8BB-07B9-40DB-984F-2CB1A2535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CDDB745-6C26-4B79-9EF2-08E3E4AB9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8" name="Freeform 16">
            <a:extLst>
              <a:ext uri="{FF2B5EF4-FFF2-40B4-BE49-F238E27FC236}">
                <a16:creationId xmlns:a16="http://schemas.microsoft.com/office/drawing/2014/main" id="{80B3FE6C-0A59-4114-88CB-3C3172D6AF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2835162"/>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6" name="Picture 5" descr="Graphical user interface, application, Word">
            <a:extLst>
              <a:ext uri="{FF2B5EF4-FFF2-40B4-BE49-F238E27FC236}">
                <a16:creationId xmlns:a16="http://schemas.microsoft.com/office/drawing/2014/main" id="{CF434E42-DD47-B997-13D4-1E041EE7F36B}"/>
              </a:ext>
            </a:extLst>
          </p:cNvPr>
          <p:cNvPicPr>
            <a:picLocks noChangeAspect="1"/>
          </p:cNvPicPr>
          <p:nvPr/>
        </p:nvPicPr>
        <p:blipFill>
          <a:blip r:embed="rId6"/>
          <a:stretch>
            <a:fillRect/>
          </a:stretch>
        </p:blipFill>
        <p:spPr>
          <a:xfrm>
            <a:off x="635458" y="817440"/>
            <a:ext cx="9495966" cy="2279032"/>
          </a:xfrm>
          <a:prstGeom prst="rect">
            <a:avLst/>
          </a:prstGeom>
          <a:effectLst/>
        </p:spPr>
      </p:pic>
      <p:sp>
        <p:nvSpPr>
          <p:cNvPr id="50" name="Freeform: Shape 49">
            <a:extLst>
              <a:ext uri="{FF2B5EF4-FFF2-40B4-BE49-F238E27FC236}">
                <a16:creationId xmlns:a16="http://schemas.microsoft.com/office/drawing/2014/main" id="{DDA3A238-516A-4076-B3C2-230D913508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36999"/>
            <a:ext cx="12191696" cy="3721001"/>
          </a:xfrm>
          <a:custGeom>
            <a:avLst/>
            <a:gdLst>
              <a:gd name="connsiteX0" fmla="*/ 1 w 12191696"/>
              <a:gd name="connsiteY0" fmla="*/ 0 h 3721001"/>
              <a:gd name="connsiteX1" fmla="*/ 71932 w 12191696"/>
              <a:gd name="connsiteY1" fmla="*/ 12261 h 3721001"/>
              <a:gd name="connsiteX2" fmla="*/ 282849 w 12191696"/>
              <a:gd name="connsiteY2" fmla="*/ 48342 h 3721001"/>
              <a:gd name="connsiteX3" fmla="*/ 436464 w 12191696"/>
              <a:gd name="connsiteY3" fmla="*/ 73565 h 3721001"/>
              <a:gd name="connsiteX4" fmla="*/ 619339 w 12191696"/>
              <a:gd name="connsiteY4" fmla="*/ 100188 h 3721001"/>
              <a:gd name="connsiteX5" fmla="*/ 836351 w 12191696"/>
              <a:gd name="connsiteY5" fmla="*/ 132066 h 3721001"/>
              <a:gd name="connsiteX6" fmla="*/ 1076528 w 12191696"/>
              <a:gd name="connsiteY6" fmla="*/ 165696 h 3721001"/>
              <a:gd name="connsiteX7" fmla="*/ 1347183 w 12191696"/>
              <a:gd name="connsiteY7" fmla="*/ 201077 h 3721001"/>
              <a:gd name="connsiteX8" fmla="*/ 1642223 w 12191696"/>
              <a:gd name="connsiteY8" fmla="*/ 238560 h 3721001"/>
              <a:gd name="connsiteX9" fmla="*/ 1962864 w 12191696"/>
              <a:gd name="connsiteY9" fmla="*/ 276043 h 3721001"/>
              <a:gd name="connsiteX10" fmla="*/ 2304232 w 12191696"/>
              <a:gd name="connsiteY10" fmla="*/ 314226 h 3721001"/>
              <a:gd name="connsiteX11" fmla="*/ 2672421 w 12191696"/>
              <a:gd name="connsiteY11" fmla="*/ 349608 h 3721001"/>
              <a:gd name="connsiteX12" fmla="*/ 3057678 w 12191696"/>
              <a:gd name="connsiteY12" fmla="*/ 383588 h 3721001"/>
              <a:gd name="connsiteX13" fmla="*/ 3464881 w 12191696"/>
              <a:gd name="connsiteY13" fmla="*/ 414415 h 3721001"/>
              <a:gd name="connsiteX14" fmla="*/ 3889152 w 12191696"/>
              <a:gd name="connsiteY14" fmla="*/ 443841 h 3721001"/>
              <a:gd name="connsiteX15" fmla="*/ 4331710 w 12191696"/>
              <a:gd name="connsiteY15" fmla="*/ 471515 h 3721001"/>
              <a:gd name="connsiteX16" fmla="*/ 4558476 w 12191696"/>
              <a:gd name="connsiteY16" fmla="*/ 481324 h 3721001"/>
              <a:gd name="connsiteX17" fmla="*/ 4790118 w 12191696"/>
              <a:gd name="connsiteY17" fmla="*/ 492183 h 3721001"/>
              <a:gd name="connsiteX18" fmla="*/ 5025418 w 12191696"/>
              <a:gd name="connsiteY18" fmla="*/ 502342 h 3721001"/>
              <a:gd name="connsiteX19" fmla="*/ 5261937 w 12191696"/>
              <a:gd name="connsiteY19" fmla="*/ 508998 h 3721001"/>
              <a:gd name="connsiteX20" fmla="*/ 5503333 w 12191696"/>
              <a:gd name="connsiteY20" fmla="*/ 514953 h 3721001"/>
              <a:gd name="connsiteX21" fmla="*/ 5747166 w 12191696"/>
              <a:gd name="connsiteY21" fmla="*/ 521259 h 3721001"/>
              <a:gd name="connsiteX22" fmla="*/ 5995877 w 12191696"/>
              <a:gd name="connsiteY22" fmla="*/ 525462 h 3721001"/>
              <a:gd name="connsiteX23" fmla="*/ 6247026 w 12191696"/>
              <a:gd name="connsiteY23" fmla="*/ 525462 h 3721001"/>
              <a:gd name="connsiteX24" fmla="*/ 6500613 w 12191696"/>
              <a:gd name="connsiteY24" fmla="*/ 527564 h 3721001"/>
              <a:gd name="connsiteX25" fmla="*/ 6756639 w 12191696"/>
              <a:gd name="connsiteY25" fmla="*/ 525462 h 3721001"/>
              <a:gd name="connsiteX26" fmla="*/ 7016322 w 12191696"/>
              <a:gd name="connsiteY26" fmla="*/ 521259 h 3721001"/>
              <a:gd name="connsiteX27" fmla="*/ 7276005 w 12191696"/>
              <a:gd name="connsiteY27" fmla="*/ 517405 h 3721001"/>
              <a:gd name="connsiteX28" fmla="*/ 7539345 w 12191696"/>
              <a:gd name="connsiteY28" fmla="*/ 508998 h 3721001"/>
              <a:gd name="connsiteX29" fmla="*/ 7805124 w 12191696"/>
              <a:gd name="connsiteY29" fmla="*/ 500240 h 3721001"/>
              <a:gd name="connsiteX30" fmla="*/ 8070903 w 12191696"/>
              <a:gd name="connsiteY30" fmla="*/ 490081 h 3721001"/>
              <a:gd name="connsiteX31" fmla="*/ 8339121 w 12191696"/>
              <a:gd name="connsiteY31" fmla="*/ 475719 h 3721001"/>
              <a:gd name="connsiteX32" fmla="*/ 8609776 w 12191696"/>
              <a:gd name="connsiteY32" fmla="*/ 458554 h 3721001"/>
              <a:gd name="connsiteX33" fmla="*/ 8881651 w 12191696"/>
              <a:gd name="connsiteY33" fmla="*/ 442089 h 3721001"/>
              <a:gd name="connsiteX34" fmla="*/ 9153526 w 12191696"/>
              <a:gd name="connsiteY34" fmla="*/ 421071 h 3721001"/>
              <a:gd name="connsiteX35" fmla="*/ 9429058 w 12191696"/>
              <a:gd name="connsiteY35" fmla="*/ 395848 h 3721001"/>
              <a:gd name="connsiteX36" fmla="*/ 9700933 w 12191696"/>
              <a:gd name="connsiteY36" fmla="*/ 370626 h 3721001"/>
              <a:gd name="connsiteX37" fmla="*/ 9977684 w 12191696"/>
              <a:gd name="connsiteY37" fmla="*/ 341551 h 3721001"/>
              <a:gd name="connsiteX38" fmla="*/ 10255655 w 12191696"/>
              <a:gd name="connsiteY38" fmla="*/ 309672 h 3721001"/>
              <a:gd name="connsiteX39" fmla="*/ 10529968 w 12191696"/>
              <a:gd name="connsiteY39" fmla="*/ 276043 h 3721001"/>
              <a:gd name="connsiteX40" fmla="*/ 10807939 w 12191696"/>
              <a:gd name="connsiteY40" fmla="*/ 236808 h 3721001"/>
              <a:gd name="connsiteX41" fmla="*/ 11084690 w 12191696"/>
              <a:gd name="connsiteY41" fmla="*/ 194771 h 3721001"/>
              <a:gd name="connsiteX42" fmla="*/ 11362661 w 12191696"/>
              <a:gd name="connsiteY42" fmla="*/ 153085 h 3721001"/>
              <a:gd name="connsiteX43" fmla="*/ 11639412 w 12191696"/>
              <a:gd name="connsiteY43" fmla="*/ 104392 h 3721001"/>
              <a:gd name="connsiteX44" fmla="*/ 11914945 w 12191696"/>
              <a:gd name="connsiteY44" fmla="*/ 54648 h 3721001"/>
              <a:gd name="connsiteX45" fmla="*/ 12191696 w 12191696"/>
              <a:gd name="connsiteY45" fmla="*/ 2452 h 3721001"/>
              <a:gd name="connsiteX46" fmla="*/ 12191696 w 12191696"/>
              <a:gd name="connsiteY46" fmla="*/ 2802467 h 3721001"/>
              <a:gd name="connsiteX47" fmla="*/ 12191695 w 12191696"/>
              <a:gd name="connsiteY47" fmla="*/ 2802467 h 3721001"/>
              <a:gd name="connsiteX48" fmla="*/ 12191695 w 12191696"/>
              <a:gd name="connsiteY48" fmla="*/ 3721001 h 3721001"/>
              <a:gd name="connsiteX49" fmla="*/ 0 w 12191696"/>
              <a:gd name="connsiteY49" fmla="*/ 3721001 h 3721001"/>
              <a:gd name="connsiteX50" fmla="*/ 0 w 12191696"/>
              <a:gd name="connsiteY50" fmla="*/ 2233825 h 3721001"/>
              <a:gd name="connsiteX51" fmla="*/ 1 w 12191696"/>
              <a:gd name="connsiteY51" fmla="*/ 2233825 h 372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696" h="3721001">
                <a:moveTo>
                  <a:pt x="1" y="0"/>
                </a:moveTo>
                <a:lnTo>
                  <a:pt x="71932" y="12261"/>
                </a:lnTo>
                <a:lnTo>
                  <a:pt x="282849"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4"/>
                </a:lnTo>
                <a:lnTo>
                  <a:pt x="8881651" y="442089"/>
                </a:lnTo>
                <a:lnTo>
                  <a:pt x="9153526" y="421071"/>
                </a:lnTo>
                <a:lnTo>
                  <a:pt x="9429058" y="395848"/>
                </a:lnTo>
                <a:lnTo>
                  <a:pt x="9700933" y="370626"/>
                </a:lnTo>
                <a:lnTo>
                  <a:pt x="9977684" y="341551"/>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802467"/>
                </a:lnTo>
                <a:lnTo>
                  <a:pt x="12191695" y="2802467"/>
                </a:lnTo>
                <a:lnTo>
                  <a:pt x="12191695" y="3721001"/>
                </a:lnTo>
                <a:lnTo>
                  <a:pt x="0" y="3721001"/>
                </a:lnTo>
                <a:lnTo>
                  <a:pt x="0" y="2233825"/>
                </a:lnTo>
                <a:lnTo>
                  <a:pt x="1" y="2233825"/>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A9FD036-AA5C-DAEB-0069-9773E3CFAD83}"/>
              </a:ext>
            </a:extLst>
          </p:cNvPr>
          <p:cNvSpPr>
            <a:spLocks noGrp="1"/>
          </p:cNvSpPr>
          <p:nvPr>
            <p:ph type="title"/>
          </p:nvPr>
        </p:nvSpPr>
        <p:spPr>
          <a:xfrm>
            <a:off x="636915" y="3928983"/>
            <a:ext cx="9182945" cy="1793390"/>
          </a:xfrm>
        </p:spPr>
        <p:txBody>
          <a:bodyPr vert="horz" lIns="91440" tIns="45720" rIns="91440" bIns="45720" rtlCol="0" anchor="b">
            <a:normAutofit/>
          </a:bodyPr>
          <a:lstStyle/>
          <a:p>
            <a:r>
              <a:rPr lang="en-US" sz="6600" b="0" i="0" kern="1200">
                <a:solidFill>
                  <a:srgbClr val="EBEBEB"/>
                </a:solidFill>
                <a:latin typeface="+mj-lt"/>
                <a:ea typeface="+mj-ea"/>
                <a:cs typeface="+mj-cs"/>
              </a:rPr>
              <a:t>8. Train Model</a:t>
            </a:r>
          </a:p>
        </p:txBody>
      </p:sp>
    </p:spTree>
    <p:extLst>
      <p:ext uri="{BB962C8B-B14F-4D97-AF65-F5344CB8AC3E}">
        <p14:creationId xmlns:p14="http://schemas.microsoft.com/office/powerpoint/2010/main" val="258433492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DE92A8BB-07B9-40DB-984F-2CB1A2535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DDB745-6C26-4B79-9EF2-08E3E4AB9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16">
            <a:extLst>
              <a:ext uri="{FF2B5EF4-FFF2-40B4-BE49-F238E27FC236}">
                <a16:creationId xmlns:a16="http://schemas.microsoft.com/office/drawing/2014/main" id="{80B3FE6C-0A59-4114-88CB-3C3172D6AF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2835162"/>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4" name="Picture 3">
            <a:extLst>
              <a:ext uri="{FF2B5EF4-FFF2-40B4-BE49-F238E27FC236}">
                <a16:creationId xmlns:a16="http://schemas.microsoft.com/office/drawing/2014/main" id="{715A9CA1-EE62-8C69-6419-C7C10EA6A97C}"/>
              </a:ext>
            </a:extLst>
          </p:cNvPr>
          <p:cNvPicPr>
            <a:picLocks noChangeAspect="1"/>
          </p:cNvPicPr>
          <p:nvPr/>
        </p:nvPicPr>
        <p:blipFill>
          <a:blip r:embed="rId6"/>
          <a:stretch>
            <a:fillRect/>
          </a:stretch>
        </p:blipFill>
        <p:spPr>
          <a:xfrm>
            <a:off x="419129" y="1577284"/>
            <a:ext cx="11353435" cy="1106959"/>
          </a:xfrm>
          <a:prstGeom prst="rect">
            <a:avLst/>
          </a:prstGeom>
          <a:effectLst/>
        </p:spPr>
      </p:pic>
      <p:sp>
        <p:nvSpPr>
          <p:cNvPr id="27" name="Freeform: Shape 26">
            <a:extLst>
              <a:ext uri="{FF2B5EF4-FFF2-40B4-BE49-F238E27FC236}">
                <a16:creationId xmlns:a16="http://schemas.microsoft.com/office/drawing/2014/main" id="{DDA3A238-516A-4076-B3C2-230D913508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36999"/>
            <a:ext cx="12191696" cy="3721001"/>
          </a:xfrm>
          <a:custGeom>
            <a:avLst/>
            <a:gdLst>
              <a:gd name="connsiteX0" fmla="*/ 1 w 12191696"/>
              <a:gd name="connsiteY0" fmla="*/ 0 h 3721001"/>
              <a:gd name="connsiteX1" fmla="*/ 71932 w 12191696"/>
              <a:gd name="connsiteY1" fmla="*/ 12261 h 3721001"/>
              <a:gd name="connsiteX2" fmla="*/ 282849 w 12191696"/>
              <a:gd name="connsiteY2" fmla="*/ 48342 h 3721001"/>
              <a:gd name="connsiteX3" fmla="*/ 436464 w 12191696"/>
              <a:gd name="connsiteY3" fmla="*/ 73565 h 3721001"/>
              <a:gd name="connsiteX4" fmla="*/ 619339 w 12191696"/>
              <a:gd name="connsiteY4" fmla="*/ 100188 h 3721001"/>
              <a:gd name="connsiteX5" fmla="*/ 836351 w 12191696"/>
              <a:gd name="connsiteY5" fmla="*/ 132066 h 3721001"/>
              <a:gd name="connsiteX6" fmla="*/ 1076528 w 12191696"/>
              <a:gd name="connsiteY6" fmla="*/ 165696 h 3721001"/>
              <a:gd name="connsiteX7" fmla="*/ 1347183 w 12191696"/>
              <a:gd name="connsiteY7" fmla="*/ 201077 h 3721001"/>
              <a:gd name="connsiteX8" fmla="*/ 1642223 w 12191696"/>
              <a:gd name="connsiteY8" fmla="*/ 238560 h 3721001"/>
              <a:gd name="connsiteX9" fmla="*/ 1962864 w 12191696"/>
              <a:gd name="connsiteY9" fmla="*/ 276043 h 3721001"/>
              <a:gd name="connsiteX10" fmla="*/ 2304232 w 12191696"/>
              <a:gd name="connsiteY10" fmla="*/ 314226 h 3721001"/>
              <a:gd name="connsiteX11" fmla="*/ 2672421 w 12191696"/>
              <a:gd name="connsiteY11" fmla="*/ 349608 h 3721001"/>
              <a:gd name="connsiteX12" fmla="*/ 3057678 w 12191696"/>
              <a:gd name="connsiteY12" fmla="*/ 383588 h 3721001"/>
              <a:gd name="connsiteX13" fmla="*/ 3464881 w 12191696"/>
              <a:gd name="connsiteY13" fmla="*/ 414415 h 3721001"/>
              <a:gd name="connsiteX14" fmla="*/ 3889152 w 12191696"/>
              <a:gd name="connsiteY14" fmla="*/ 443841 h 3721001"/>
              <a:gd name="connsiteX15" fmla="*/ 4331710 w 12191696"/>
              <a:gd name="connsiteY15" fmla="*/ 471515 h 3721001"/>
              <a:gd name="connsiteX16" fmla="*/ 4558476 w 12191696"/>
              <a:gd name="connsiteY16" fmla="*/ 481324 h 3721001"/>
              <a:gd name="connsiteX17" fmla="*/ 4790118 w 12191696"/>
              <a:gd name="connsiteY17" fmla="*/ 492183 h 3721001"/>
              <a:gd name="connsiteX18" fmla="*/ 5025418 w 12191696"/>
              <a:gd name="connsiteY18" fmla="*/ 502342 h 3721001"/>
              <a:gd name="connsiteX19" fmla="*/ 5261937 w 12191696"/>
              <a:gd name="connsiteY19" fmla="*/ 508998 h 3721001"/>
              <a:gd name="connsiteX20" fmla="*/ 5503333 w 12191696"/>
              <a:gd name="connsiteY20" fmla="*/ 514953 h 3721001"/>
              <a:gd name="connsiteX21" fmla="*/ 5747166 w 12191696"/>
              <a:gd name="connsiteY21" fmla="*/ 521259 h 3721001"/>
              <a:gd name="connsiteX22" fmla="*/ 5995877 w 12191696"/>
              <a:gd name="connsiteY22" fmla="*/ 525462 h 3721001"/>
              <a:gd name="connsiteX23" fmla="*/ 6247026 w 12191696"/>
              <a:gd name="connsiteY23" fmla="*/ 525462 h 3721001"/>
              <a:gd name="connsiteX24" fmla="*/ 6500613 w 12191696"/>
              <a:gd name="connsiteY24" fmla="*/ 527564 h 3721001"/>
              <a:gd name="connsiteX25" fmla="*/ 6756639 w 12191696"/>
              <a:gd name="connsiteY25" fmla="*/ 525462 h 3721001"/>
              <a:gd name="connsiteX26" fmla="*/ 7016322 w 12191696"/>
              <a:gd name="connsiteY26" fmla="*/ 521259 h 3721001"/>
              <a:gd name="connsiteX27" fmla="*/ 7276005 w 12191696"/>
              <a:gd name="connsiteY27" fmla="*/ 517405 h 3721001"/>
              <a:gd name="connsiteX28" fmla="*/ 7539345 w 12191696"/>
              <a:gd name="connsiteY28" fmla="*/ 508998 h 3721001"/>
              <a:gd name="connsiteX29" fmla="*/ 7805124 w 12191696"/>
              <a:gd name="connsiteY29" fmla="*/ 500240 h 3721001"/>
              <a:gd name="connsiteX30" fmla="*/ 8070903 w 12191696"/>
              <a:gd name="connsiteY30" fmla="*/ 490081 h 3721001"/>
              <a:gd name="connsiteX31" fmla="*/ 8339121 w 12191696"/>
              <a:gd name="connsiteY31" fmla="*/ 475719 h 3721001"/>
              <a:gd name="connsiteX32" fmla="*/ 8609776 w 12191696"/>
              <a:gd name="connsiteY32" fmla="*/ 458554 h 3721001"/>
              <a:gd name="connsiteX33" fmla="*/ 8881651 w 12191696"/>
              <a:gd name="connsiteY33" fmla="*/ 442089 h 3721001"/>
              <a:gd name="connsiteX34" fmla="*/ 9153526 w 12191696"/>
              <a:gd name="connsiteY34" fmla="*/ 421071 h 3721001"/>
              <a:gd name="connsiteX35" fmla="*/ 9429058 w 12191696"/>
              <a:gd name="connsiteY35" fmla="*/ 395848 h 3721001"/>
              <a:gd name="connsiteX36" fmla="*/ 9700933 w 12191696"/>
              <a:gd name="connsiteY36" fmla="*/ 370626 h 3721001"/>
              <a:gd name="connsiteX37" fmla="*/ 9977684 w 12191696"/>
              <a:gd name="connsiteY37" fmla="*/ 341551 h 3721001"/>
              <a:gd name="connsiteX38" fmla="*/ 10255655 w 12191696"/>
              <a:gd name="connsiteY38" fmla="*/ 309672 h 3721001"/>
              <a:gd name="connsiteX39" fmla="*/ 10529968 w 12191696"/>
              <a:gd name="connsiteY39" fmla="*/ 276043 h 3721001"/>
              <a:gd name="connsiteX40" fmla="*/ 10807939 w 12191696"/>
              <a:gd name="connsiteY40" fmla="*/ 236808 h 3721001"/>
              <a:gd name="connsiteX41" fmla="*/ 11084690 w 12191696"/>
              <a:gd name="connsiteY41" fmla="*/ 194771 h 3721001"/>
              <a:gd name="connsiteX42" fmla="*/ 11362661 w 12191696"/>
              <a:gd name="connsiteY42" fmla="*/ 153085 h 3721001"/>
              <a:gd name="connsiteX43" fmla="*/ 11639412 w 12191696"/>
              <a:gd name="connsiteY43" fmla="*/ 104392 h 3721001"/>
              <a:gd name="connsiteX44" fmla="*/ 11914945 w 12191696"/>
              <a:gd name="connsiteY44" fmla="*/ 54648 h 3721001"/>
              <a:gd name="connsiteX45" fmla="*/ 12191696 w 12191696"/>
              <a:gd name="connsiteY45" fmla="*/ 2452 h 3721001"/>
              <a:gd name="connsiteX46" fmla="*/ 12191696 w 12191696"/>
              <a:gd name="connsiteY46" fmla="*/ 2802467 h 3721001"/>
              <a:gd name="connsiteX47" fmla="*/ 12191695 w 12191696"/>
              <a:gd name="connsiteY47" fmla="*/ 2802467 h 3721001"/>
              <a:gd name="connsiteX48" fmla="*/ 12191695 w 12191696"/>
              <a:gd name="connsiteY48" fmla="*/ 3721001 h 3721001"/>
              <a:gd name="connsiteX49" fmla="*/ 0 w 12191696"/>
              <a:gd name="connsiteY49" fmla="*/ 3721001 h 3721001"/>
              <a:gd name="connsiteX50" fmla="*/ 0 w 12191696"/>
              <a:gd name="connsiteY50" fmla="*/ 2233825 h 3721001"/>
              <a:gd name="connsiteX51" fmla="*/ 1 w 12191696"/>
              <a:gd name="connsiteY51" fmla="*/ 2233825 h 372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696" h="3721001">
                <a:moveTo>
                  <a:pt x="1" y="0"/>
                </a:moveTo>
                <a:lnTo>
                  <a:pt x="71932" y="12261"/>
                </a:lnTo>
                <a:lnTo>
                  <a:pt x="282849"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4"/>
                </a:lnTo>
                <a:lnTo>
                  <a:pt x="8881651" y="442089"/>
                </a:lnTo>
                <a:lnTo>
                  <a:pt x="9153526" y="421071"/>
                </a:lnTo>
                <a:lnTo>
                  <a:pt x="9429058" y="395848"/>
                </a:lnTo>
                <a:lnTo>
                  <a:pt x="9700933" y="370626"/>
                </a:lnTo>
                <a:lnTo>
                  <a:pt x="9977684" y="341551"/>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802467"/>
                </a:lnTo>
                <a:lnTo>
                  <a:pt x="12191695" y="2802467"/>
                </a:lnTo>
                <a:lnTo>
                  <a:pt x="12191695" y="3721001"/>
                </a:lnTo>
                <a:lnTo>
                  <a:pt x="0" y="3721001"/>
                </a:lnTo>
                <a:lnTo>
                  <a:pt x="0" y="2233825"/>
                </a:lnTo>
                <a:lnTo>
                  <a:pt x="1" y="2233825"/>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772AE9F-AE2C-0B44-A913-82A92E141030}"/>
              </a:ext>
            </a:extLst>
          </p:cNvPr>
          <p:cNvSpPr>
            <a:spLocks noGrp="1"/>
          </p:cNvSpPr>
          <p:nvPr>
            <p:ph type="title"/>
          </p:nvPr>
        </p:nvSpPr>
        <p:spPr>
          <a:xfrm>
            <a:off x="636915" y="3928983"/>
            <a:ext cx="9182945" cy="1793390"/>
          </a:xfrm>
        </p:spPr>
        <p:txBody>
          <a:bodyPr vert="horz" lIns="91440" tIns="45720" rIns="91440" bIns="45720" rtlCol="0" anchor="b">
            <a:normAutofit/>
          </a:bodyPr>
          <a:lstStyle/>
          <a:p>
            <a:r>
              <a:rPr lang="en-US" sz="6600" b="0" i="0" kern="1200">
                <a:solidFill>
                  <a:srgbClr val="EBEBEB"/>
                </a:solidFill>
                <a:latin typeface="+mj-lt"/>
                <a:ea typeface="+mj-ea"/>
                <a:cs typeface="+mj-cs"/>
              </a:rPr>
              <a:t>9. Predection </a:t>
            </a:r>
          </a:p>
        </p:txBody>
      </p:sp>
    </p:spTree>
    <p:extLst>
      <p:ext uri="{BB962C8B-B14F-4D97-AF65-F5344CB8AC3E}">
        <p14:creationId xmlns:p14="http://schemas.microsoft.com/office/powerpoint/2010/main" val="321957669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1"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2"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3"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4"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5" name="Rectangle 20">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2">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7"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4" name="Picture 3" descr="Graphical user interface, text, application, email&#10;&#10;Description automatically generated">
            <a:extLst>
              <a:ext uri="{FF2B5EF4-FFF2-40B4-BE49-F238E27FC236}">
                <a16:creationId xmlns:a16="http://schemas.microsoft.com/office/drawing/2014/main" id="{725A2661-D8D6-CE71-A67D-4C3CBB883C0F}"/>
              </a:ext>
            </a:extLst>
          </p:cNvPr>
          <p:cNvPicPr>
            <a:picLocks noChangeAspect="1"/>
          </p:cNvPicPr>
          <p:nvPr/>
        </p:nvPicPr>
        <p:blipFill>
          <a:blip r:embed="rId6"/>
          <a:stretch>
            <a:fillRect/>
          </a:stretch>
        </p:blipFill>
        <p:spPr>
          <a:xfrm>
            <a:off x="635458" y="161925"/>
            <a:ext cx="11146967" cy="3770000"/>
          </a:xfrm>
          <a:prstGeom prst="rect">
            <a:avLst/>
          </a:prstGeom>
          <a:effectLst/>
        </p:spPr>
      </p:pic>
      <p:sp>
        <p:nvSpPr>
          <p:cNvPr id="38" name="Freeform: Shape 2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6427B-D4C9-7E26-5DA6-2B8CB119471D}"/>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sz="4800" b="0" i="0" kern="1200">
                <a:solidFill>
                  <a:srgbClr val="EBEBEB"/>
                </a:solidFill>
                <a:latin typeface="+mj-lt"/>
                <a:ea typeface="+mj-ea"/>
                <a:cs typeface="+mj-cs"/>
              </a:rPr>
              <a:t>10. Evaluation</a:t>
            </a:r>
          </a:p>
        </p:txBody>
      </p:sp>
    </p:spTree>
    <p:extLst>
      <p:ext uri="{BB962C8B-B14F-4D97-AF65-F5344CB8AC3E}">
        <p14:creationId xmlns:p14="http://schemas.microsoft.com/office/powerpoint/2010/main" val="1478140050"/>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67CA421-FA2B-47ED-A101-F8BBEBB29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CD947-0427-70B4-0A4D-16AFDA9EDE7E}"/>
              </a:ext>
            </a:extLst>
          </p:cNvPr>
          <p:cNvSpPr>
            <a:spLocks noGrp="1"/>
          </p:cNvSpPr>
          <p:nvPr>
            <p:ph type="title"/>
          </p:nvPr>
        </p:nvSpPr>
        <p:spPr>
          <a:xfrm>
            <a:off x="8200279" y="1325880"/>
            <a:ext cx="3344020" cy="3066507"/>
          </a:xfrm>
        </p:spPr>
        <p:txBody>
          <a:bodyPr vert="horz" lIns="91440" tIns="45720" rIns="91440" bIns="45720" rtlCol="0" anchor="b">
            <a:normAutofit/>
          </a:bodyPr>
          <a:lstStyle/>
          <a:p>
            <a:r>
              <a:rPr lang="en-US" b="0" i="0" kern="1200">
                <a:solidFill>
                  <a:srgbClr val="EBEBEB"/>
                </a:solidFill>
                <a:latin typeface="+mj-lt"/>
                <a:ea typeface="+mj-ea"/>
                <a:cs typeface="+mj-cs"/>
              </a:rPr>
              <a:t>11. Visualization </a:t>
            </a:r>
          </a:p>
        </p:txBody>
      </p:sp>
      <p:sp useBgFill="1">
        <p:nvSpPr>
          <p:cNvPr id="23" name="Rectangle 22">
            <a:extLst>
              <a:ext uri="{FF2B5EF4-FFF2-40B4-BE49-F238E27FC236}">
                <a16:creationId xmlns:a16="http://schemas.microsoft.com/office/drawing/2014/main" id="{12425D82-CD5E-45A4-9542-70951E59F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21DB897-A621-4D5F-AC81-91199AC43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Graphical user interface, application">
            <a:extLst>
              <a:ext uri="{FF2B5EF4-FFF2-40B4-BE49-F238E27FC236}">
                <a16:creationId xmlns:a16="http://schemas.microsoft.com/office/drawing/2014/main" id="{DD61E146-7D44-B9E6-F139-F1DA0BCABAD0}"/>
              </a:ext>
            </a:extLst>
          </p:cNvPr>
          <p:cNvPicPr>
            <a:picLocks noChangeAspect="1"/>
          </p:cNvPicPr>
          <p:nvPr/>
        </p:nvPicPr>
        <p:blipFill>
          <a:blip r:embed="rId6"/>
          <a:stretch>
            <a:fillRect/>
          </a:stretch>
        </p:blipFill>
        <p:spPr>
          <a:xfrm>
            <a:off x="636913" y="639905"/>
            <a:ext cx="6799777" cy="4972457"/>
          </a:xfrm>
          <a:prstGeom prst="rect">
            <a:avLst/>
          </a:prstGeom>
          <a:effectLst/>
        </p:spPr>
      </p:pic>
    </p:spTree>
    <p:extLst>
      <p:ext uri="{BB962C8B-B14F-4D97-AF65-F5344CB8AC3E}">
        <p14:creationId xmlns:p14="http://schemas.microsoft.com/office/powerpoint/2010/main" val="312799990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20" y="-47625"/>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p:txBody>
          <a:bodyPr>
            <a:normAutofit/>
          </a:bodyPr>
          <a:lstStyle/>
          <a:p>
            <a:r>
              <a:rPr lang="en-US" dirty="0">
                <a:solidFill>
                  <a:srgbClr val="FFFFFF"/>
                </a:solidFill>
              </a:rPr>
              <a:t>Air Pollution level</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p:txBody>
          <a:bodyPr>
            <a:normAutofit/>
          </a:bodyPr>
          <a:lstStyle/>
          <a:p>
            <a:r>
              <a:rPr lang="en-US" dirty="0">
                <a:solidFill>
                  <a:srgbClr val="FFFFFF"/>
                </a:solidFill>
              </a:rPr>
              <a:t>In All over World </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8ED221F1-89E6-B402-1899-A33261E99111}"/>
              </a:ext>
            </a:extLst>
          </p:cNvPr>
          <p:cNvPicPr>
            <a:picLocks noChangeAspect="1"/>
          </p:cNvPicPr>
          <p:nvPr/>
        </p:nvPicPr>
        <p:blipFill rotWithShape="1">
          <a:blip r:embed="rId7">
            <a:duotone>
              <a:prstClr val="black"/>
              <a:schemeClr val="accent5">
                <a:tint val="45000"/>
                <a:satMod val="400000"/>
              </a:schemeClr>
            </a:duotone>
            <a:alphaModFix amt="25000"/>
          </a:blip>
          <a:srcRect t="15413"/>
          <a:stretch/>
        </p:blipFill>
        <p:spPr>
          <a:xfrm>
            <a:off x="20" y="-142865"/>
            <a:ext cx="12191980" cy="6857990"/>
          </a:xfrm>
          <a:prstGeom prst="rect">
            <a:avLst/>
          </a:prstGeom>
        </p:spPr>
      </p:pic>
      <p:sp>
        <p:nvSpPr>
          <p:cNvPr id="2" name="Title 1">
            <a:extLst>
              <a:ext uri="{FF2B5EF4-FFF2-40B4-BE49-F238E27FC236}">
                <a16:creationId xmlns:a16="http://schemas.microsoft.com/office/drawing/2014/main" id="{711A484A-18DB-00E4-1EA0-DC9433AA7937}"/>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6100" dirty="0"/>
              <a:t>Decision Tree Classifier</a:t>
            </a:r>
          </a:p>
        </p:txBody>
      </p:sp>
      <p:sp>
        <p:nvSpPr>
          <p:cNvPr id="20" name="Rectangle 1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8495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 name="Rectangle 2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0"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1" name="Freeform: Shape 2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Rectangle 2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Graphical user interface, text, application&#10;&#10;Description automatically generated">
            <a:extLst>
              <a:ext uri="{FF2B5EF4-FFF2-40B4-BE49-F238E27FC236}">
                <a16:creationId xmlns:a16="http://schemas.microsoft.com/office/drawing/2014/main" id="{8C89B1D7-BB1D-26C6-DA42-3514B2399385}"/>
              </a:ext>
            </a:extLst>
          </p:cNvPr>
          <p:cNvPicPr>
            <a:picLocks noChangeAspect="1"/>
          </p:cNvPicPr>
          <p:nvPr/>
        </p:nvPicPr>
        <p:blipFill>
          <a:blip r:embed="rId6"/>
          <a:stretch>
            <a:fillRect/>
          </a:stretch>
        </p:blipFill>
        <p:spPr>
          <a:xfrm>
            <a:off x="643854" y="779413"/>
            <a:ext cx="6270662" cy="5298708"/>
          </a:xfrm>
          <a:prstGeom prst="rect">
            <a:avLst/>
          </a:prstGeom>
          <a:effectLst/>
        </p:spPr>
      </p:pic>
    </p:spTree>
    <p:extLst>
      <p:ext uri="{BB962C8B-B14F-4D97-AF65-F5344CB8AC3E}">
        <p14:creationId xmlns:p14="http://schemas.microsoft.com/office/powerpoint/2010/main" val="605497786"/>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F3731CCB-F600-A977-F2A2-7430544FB927}"/>
              </a:ext>
            </a:extLst>
          </p:cNvPr>
          <p:cNvPicPr>
            <a:picLocks noChangeAspect="1"/>
          </p:cNvPicPr>
          <p:nvPr/>
        </p:nvPicPr>
        <p:blipFill>
          <a:blip r:embed="rId2"/>
          <a:stretch>
            <a:fillRect/>
          </a:stretch>
        </p:blipFill>
        <p:spPr>
          <a:xfrm>
            <a:off x="457202" y="370025"/>
            <a:ext cx="5426764" cy="2808588"/>
          </a:xfrm>
          <a:prstGeom prst="rect">
            <a:avLst/>
          </a:prstGeom>
        </p:spPr>
      </p:pic>
      <p:pic>
        <p:nvPicPr>
          <p:cNvPr id="3" name="Picture 2" descr="Text&#10;&#10;Description automatically generated">
            <a:extLst>
              <a:ext uri="{FF2B5EF4-FFF2-40B4-BE49-F238E27FC236}">
                <a16:creationId xmlns:a16="http://schemas.microsoft.com/office/drawing/2014/main" id="{7C0551A7-45F4-93E6-65F5-4CEBEAA79D09}"/>
              </a:ext>
            </a:extLst>
          </p:cNvPr>
          <p:cNvPicPr>
            <a:picLocks noChangeAspect="1"/>
          </p:cNvPicPr>
          <p:nvPr/>
        </p:nvPicPr>
        <p:blipFill rotWithShape="1">
          <a:blip r:embed="rId3"/>
          <a:srcRect l="439" r="64660" b="44701"/>
          <a:stretch/>
        </p:blipFill>
        <p:spPr>
          <a:xfrm>
            <a:off x="457201" y="3721608"/>
            <a:ext cx="5426764" cy="2579536"/>
          </a:xfrm>
          <a:prstGeom prst="rect">
            <a:avLst/>
          </a:prstGeom>
        </p:spPr>
      </p:pic>
      <p:sp>
        <p:nvSpPr>
          <p:cNvPr id="6165" name="Rectangle 6161">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4" name="Rectangle 6163">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39F36C3F-11B9-09A9-DAA2-FB5309A12B3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8034" y="1238308"/>
            <a:ext cx="5426764" cy="4236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91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Zigzag indicator line">
            <a:extLst>
              <a:ext uri="{FF2B5EF4-FFF2-40B4-BE49-F238E27FC236}">
                <a16:creationId xmlns:a16="http://schemas.microsoft.com/office/drawing/2014/main" id="{39D75AAB-9229-7125-E9AB-C71B67EB417B}"/>
              </a:ext>
            </a:extLst>
          </p:cNvPr>
          <p:cNvPicPr>
            <a:picLocks noChangeAspect="1"/>
          </p:cNvPicPr>
          <p:nvPr/>
        </p:nvPicPr>
        <p:blipFill rotWithShape="1">
          <a:blip r:embed="rId7">
            <a:duotone>
              <a:prstClr val="black"/>
              <a:schemeClr val="accent5">
                <a:tint val="45000"/>
                <a:satMod val="400000"/>
              </a:schemeClr>
            </a:duotone>
            <a:alphaModFix amt="2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87C67BDA-3CA8-D650-280D-BE2E7970EBE8}"/>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Linear Regression </a:t>
            </a:r>
          </a:p>
        </p:txBody>
      </p:sp>
      <p:sp>
        <p:nvSpPr>
          <p:cNvPr id="20" name="Rectangle 1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3356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4" name="Picture 43">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6" name="Oval 45">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8" name="Picture 47">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0" name="Picture 49">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2" name="Rectangle 51">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4" name="Rectangle 53">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Text&#10;&#10;Description automatically generated">
            <a:extLst>
              <a:ext uri="{FF2B5EF4-FFF2-40B4-BE49-F238E27FC236}">
                <a16:creationId xmlns:a16="http://schemas.microsoft.com/office/drawing/2014/main" id="{58859E72-CB95-0A9E-7E91-6FBE9E9A459D}"/>
              </a:ext>
            </a:extLst>
          </p:cNvPr>
          <p:cNvPicPr>
            <a:picLocks noChangeAspect="1"/>
          </p:cNvPicPr>
          <p:nvPr/>
        </p:nvPicPr>
        <p:blipFill>
          <a:blip r:embed="rId7"/>
          <a:stretch>
            <a:fillRect/>
          </a:stretch>
        </p:blipFill>
        <p:spPr>
          <a:xfrm>
            <a:off x="864951" y="643467"/>
            <a:ext cx="10462097" cy="5571066"/>
          </a:xfrm>
          <a:prstGeom prst="rect">
            <a:avLst/>
          </a:prstGeom>
        </p:spPr>
      </p:pic>
      <p:sp>
        <p:nvSpPr>
          <p:cNvPr id="56" name="Rectangle 55">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72619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175" name="Picture 7174">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177" name="Picture 7176">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179" name="Oval 7178">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181" name="Picture 7180">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183" name="Picture 7182">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185" name="Rectangle 7184">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187" name="Freeform: Shape 7186">
            <a:extLst>
              <a:ext uri="{FF2B5EF4-FFF2-40B4-BE49-F238E27FC236}">
                <a16:creationId xmlns:a16="http://schemas.microsoft.com/office/drawing/2014/main" id="{E1C4BA7C-A6A2-4500-B971-6AA7E6436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68960" y="-68960"/>
            <a:ext cx="6858001" cy="6995918"/>
          </a:xfrm>
          <a:custGeom>
            <a:avLst/>
            <a:gdLst>
              <a:gd name="connsiteX0" fmla="*/ 6858001 w 6858001"/>
              <a:gd name="connsiteY0" fmla="*/ 1344715 h 6995918"/>
              <a:gd name="connsiteX1" fmla="*/ 6858001 w 6858001"/>
              <a:gd name="connsiteY1" fmla="*/ 1177 h 6995918"/>
              <a:gd name="connsiteX2" fmla="*/ 6702324 w 6858001"/>
              <a:gd name="connsiteY2" fmla="*/ 26222 h 6995918"/>
              <a:gd name="connsiteX3" fmla="*/ 6547333 w 6858001"/>
              <a:gd name="connsiteY3" fmla="*/ 50091 h 6995918"/>
              <a:gd name="connsiteX4" fmla="*/ 6391657 w 6858001"/>
              <a:gd name="connsiteY4" fmla="*/ 73455 h 6995918"/>
              <a:gd name="connsiteX5" fmla="*/ 6235294 w 6858001"/>
              <a:gd name="connsiteY5" fmla="*/ 93458 h 6995918"/>
              <a:gd name="connsiteX6" fmla="*/ 6079618 w 6858001"/>
              <a:gd name="connsiteY6" fmla="*/ 113629 h 6995918"/>
              <a:gd name="connsiteX7" fmla="*/ 5923255 w 6858001"/>
              <a:gd name="connsiteY7" fmla="*/ 132455 h 6995918"/>
              <a:gd name="connsiteX8" fmla="*/ 5768950 w 6858001"/>
              <a:gd name="connsiteY8" fmla="*/ 148591 h 6995918"/>
              <a:gd name="connsiteX9" fmla="*/ 5612588 w 6858001"/>
              <a:gd name="connsiteY9" fmla="*/ 163887 h 6995918"/>
              <a:gd name="connsiteX10" fmla="*/ 5456911 w 6858001"/>
              <a:gd name="connsiteY10" fmla="*/ 177839 h 6995918"/>
              <a:gd name="connsiteX11" fmla="*/ 5303978 w 6858001"/>
              <a:gd name="connsiteY11" fmla="*/ 189941 h 6995918"/>
              <a:gd name="connsiteX12" fmla="*/ 5148987 w 6858001"/>
              <a:gd name="connsiteY12" fmla="*/ 202044 h 6995918"/>
              <a:gd name="connsiteX13" fmla="*/ 4996054 w 6858001"/>
              <a:gd name="connsiteY13" fmla="*/ 212129 h 6995918"/>
              <a:gd name="connsiteX14" fmla="*/ 4843120 w 6858001"/>
              <a:gd name="connsiteY14" fmla="*/ 220029 h 6995918"/>
              <a:gd name="connsiteX15" fmla="*/ 4690873 w 6858001"/>
              <a:gd name="connsiteY15" fmla="*/ 228266 h 6995918"/>
              <a:gd name="connsiteX16" fmla="*/ 4539997 w 6858001"/>
              <a:gd name="connsiteY16" fmla="*/ 235157 h 6995918"/>
              <a:gd name="connsiteX17" fmla="*/ 4390492 w 6858001"/>
              <a:gd name="connsiteY17" fmla="*/ 240032 h 6995918"/>
              <a:gd name="connsiteX18" fmla="*/ 4240988 w 6858001"/>
              <a:gd name="connsiteY18" fmla="*/ 244234 h 6995918"/>
              <a:gd name="connsiteX19" fmla="*/ 4092855 w 6858001"/>
              <a:gd name="connsiteY19" fmla="*/ 248268 h 6995918"/>
              <a:gd name="connsiteX20" fmla="*/ 3946780 w 6858001"/>
              <a:gd name="connsiteY20" fmla="*/ 250117 h 6995918"/>
              <a:gd name="connsiteX21" fmla="*/ 3800704 w 6858001"/>
              <a:gd name="connsiteY21" fmla="*/ 252134 h 6995918"/>
              <a:gd name="connsiteX22" fmla="*/ 3656686 w 6858001"/>
              <a:gd name="connsiteY22" fmla="*/ 253143 h 6995918"/>
              <a:gd name="connsiteX23" fmla="*/ 3514040 w 6858001"/>
              <a:gd name="connsiteY23" fmla="*/ 252134 h 6995918"/>
              <a:gd name="connsiteX24" fmla="*/ 3372765 w 6858001"/>
              <a:gd name="connsiteY24" fmla="*/ 252134 h 6995918"/>
              <a:gd name="connsiteX25" fmla="*/ 3232862 w 6858001"/>
              <a:gd name="connsiteY25" fmla="*/ 250117 h 6995918"/>
              <a:gd name="connsiteX26" fmla="*/ 3095702 w 6858001"/>
              <a:gd name="connsiteY26" fmla="*/ 247092 h 6995918"/>
              <a:gd name="connsiteX27" fmla="*/ 2959914 w 6858001"/>
              <a:gd name="connsiteY27" fmla="*/ 244234 h 6995918"/>
              <a:gd name="connsiteX28" fmla="*/ 2826868 w 6858001"/>
              <a:gd name="connsiteY28" fmla="*/ 241040 h 6995918"/>
              <a:gd name="connsiteX29" fmla="*/ 2694509 w 6858001"/>
              <a:gd name="connsiteY29" fmla="*/ 236166 h 6995918"/>
              <a:gd name="connsiteX30" fmla="*/ 2564208 w 6858001"/>
              <a:gd name="connsiteY30" fmla="*/ 230955 h 6995918"/>
              <a:gd name="connsiteX31" fmla="*/ 2436649 w 6858001"/>
              <a:gd name="connsiteY31" fmla="*/ 226249 h 6995918"/>
              <a:gd name="connsiteX32" fmla="*/ 2187703 w 6858001"/>
              <a:gd name="connsiteY32" fmla="*/ 212969 h 6995918"/>
              <a:gd name="connsiteX33" fmla="*/ 1949045 w 6858001"/>
              <a:gd name="connsiteY33" fmla="*/ 198850 h 6995918"/>
              <a:gd name="connsiteX34" fmla="*/ 1719988 w 6858001"/>
              <a:gd name="connsiteY34" fmla="*/ 184058 h 6995918"/>
              <a:gd name="connsiteX35" fmla="*/ 1503275 w 6858001"/>
              <a:gd name="connsiteY35" fmla="*/ 167753 h 6995918"/>
              <a:gd name="connsiteX36" fmla="*/ 1296163 w 6858001"/>
              <a:gd name="connsiteY36" fmla="*/ 150776 h 6995918"/>
              <a:gd name="connsiteX37" fmla="*/ 1104139 w 6858001"/>
              <a:gd name="connsiteY37" fmla="*/ 132455 h 6995918"/>
              <a:gd name="connsiteX38" fmla="*/ 923774 w 6858001"/>
              <a:gd name="connsiteY38" fmla="*/ 114469 h 6995918"/>
              <a:gd name="connsiteX39" fmla="*/ 757810 w 6858001"/>
              <a:gd name="connsiteY39" fmla="*/ 96484 h 6995918"/>
              <a:gd name="connsiteX40" fmla="*/ 605563 w 6858001"/>
              <a:gd name="connsiteY40" fmla="*/ 79507 h 6995918"/>
              <a:gd name="connsiteX41" fmla="*/ 470460 w 6858001"/>
              <a:gd name="connsiteY41" fmla="*/ 63370 h 6995918"/>
              <a:gd name="connsiteX42" fmla="*/ 348388 w 6858001"/>
              <a:gd name="connsiteY42" fmla="*/ 48074 h 6995918"/>
              <a:gd name="connsiteX43" fmla="*/ 245518 w 6858001"/>
              <a:gd name="connsiteY43" fmla="*/ 35299 h 6995918"/>
              <a:gd name="connsiteX44" fmla="*/ 159107 w 6858001"/>
              <a:gd name="connsiteY44" fmla="*/ 23197 h 6995918"/>
              <a:gd name="connsiteX45" fmla="*/ 40463 w 6858001"/>
              <a:gd name="connsiteY45" fmla="*/ 5883 h 6995918"/>
              <a:gd name="connsiteX46" fmla="*/ 1 w 6858001"/>
              <a:gd name="connsiteY46" fmla="*/ 0 h 6995918"/>
              <a:gd name="connsiteX47" fmla="*/ 1 w 6858001"/>
              <a:gd name="connsiteY47" fmla="*/ 905354 h 6995918"/>
              <a:gd name="connsiteX48" fmla="*/ 0 w 6858001"/>
              <a:gd name="connsiteY48" fmla="*/ 905354 h 6995918"/>
              <a:gd name="connsiteX49" fmla="*/ 0 w 6858001"/>
              <a:gd name="connsiteY49" fmla="*/ 6995918 h 6995918"/>
              <a:gd name="connsiteX50" fmla="*/ 6858000 w 6858001"/>
              <a:gd name="connsiteY50" fmla="*/ 6995918 h 6995918"/>
              <a:gd name="connsiteX51" fmla="*/ 6858000 w 6858001"/>
              <a:gd name="connsiteY51" fmla="*/ 1344715 h 699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95918">
                <a:moveTo>
                  <a:pt x="6858001" y="1344715"/>
                </a:moveTo>
                <a:lnTo>
                  <a:pt x="6858001" y="1177"/>
                </a:lnTo>
                <a:lnTo>
                  <a:pt x="6702324" y="26222"/>
                </a:lnTo>
                <a:lnTo>
                  <a:pt x="6547333" y="50091"/>
                </a:lnTo>
                <a:lnTo>
                  <a:pt x="6391657" y="73455"/>
                </a:lnTo>
                <a:lnTo>
                  <a:pt x="6235294" y="93458"/>
                </a:lnTo>
                <a:lnTo>
                  <a:pt x="6079618" y="113629"/>
                </a:lnTo>
                <a:lnTo>
                  <a:pt x="5923255" y="132455"/>
                </a:lnTo>
                <a:lnTo>
                  <a:pt x="5768950" y="148591"/>
                </a:lnTo>
                <a:lnTo>
                  <a:pt x="5612588" y="163887"/>
                </a:lnTo>
                <a:lnTo>
                  <a:pt x="5456911" y="177839"/>
                </a:lnTo>
                <a:lnTo>
                  <a:pt x="5303978" y="189941"/>
                </a:lnTo>
                <a:lnTo>
                  <a:pt x="5148987" y="202044"/>
                </a:lnTo>
                <a:lnTo>
                  <a:pt x="4996054" y="212129"/>
                </a:lnTo>
                <a:lnTo>
                  <a:pt x="4843120" y="220029"/>
                </a:lnTo>
                <a:lnTo>
                  <a:pt x="4690873" y="228266"/>
                </a:lnTo>
                <a:lnTo>
                  <a:pt x="4539997" y="235157"/>
                </a:lnTo>
                <a:lnTo>
                  <a:pt x="4390492" y="240032"/>
                </a:lnTo>
                <a:lnTo>
                  <a:pt x="4240988" y="244234"/>
                </a:lnTo>
                <a:lnTo>
                  <a:pt x="4092855" y="248268"/>
                </a:lnTo>
                <a:lnTo>
                  <a:pt x="3946780" y="250117"/>
                </a:lnTo>
                <a:lnTo>
                  <a:pt x="3800704" y="252134"/>
                </a:lnTo>
                <a:lnTo>
                  <a:pt x="3656686" y="253143"/>
                </a:lnTo>
                <a:lnTo>
                  <a:pt x="3514040" y="252134"/>
                </a:lnTo>
                <a:lnTo>
                  <a:pt x="3372765" y="252134"/>
                </a:lnTo>
                <a:lnTo>
                  <a:pt x="3232862" y="250117"/>
                </a:lnTo>
                <a:lnTo>
                  <a:pt x="3095702" y="247092"/>
                </a:lnTo>
                <a:lnTo>
                  <a:pt x="2959914" y="244234"/>
                </a:lnTo>
                <a:lnTo>
                  <a:pt x="2826868" y="241040"/>
                </a:lnTo>
                <a:lnTo>
                  <a:pt x="2694509" y="236166"/>
                </a:lnTo>
                <a:lnTo>
                  <a:pt x="2564208" y="230955"/>
                </a:lnTo>
                <a:lnTo>
                  <a:pt x="2436649" y="226249"/>
                </a:lnTo>
                <a:lnTo>
                  <a:pt x="2187703" y="212969"/>
                </a:lnTo>
                <a:lnTo>
                  <a:pt x="1949045" y="198850"/>
                </a:lnTo>
                <a:lnTo>
                  <a:pt x="1719988" y="184058"/>
                </a:lnTo>
                <a:lnTo>
                  <a:pt x="1503275" y="167753"/>
                </a:lnTo>
                <a:lnTo>
                  <a:pt x="1296163" y="150776"/>
                </a:lnTo>
                <a:lnTo>
                  <a:pt x="1104139" y="132455"/>
                </a:lnTo>
                <a:lnTo>
                  <a:pt x="923774" y="114469"/>
                </a:lnTo>
                <a:lnTo>
                  <a:pt x="757810" y="96484"/>
                </a:lnTo>
                <a:lnTo>
                  <a:pt x="605563" y="79507"/>
                </a:lnTo>
                <a:lnTo>
                  <a:pt x="470460" y="63370"/>
                </a:lnTo>
                <a:lnTo>
                  <a:pt x="348388" y="48074"/>
                </a:lnTo>
                <a:lnTo>
                  <a:pt x="245518" y="35299"/>
                </a:lnTo>
                <a:lnTo>
                  <a:pt x="159107" y="23197"/>
                </a:lnTo>
                <a:lnTo>
                  <a:pt x="40463" y="5883"/>
                </a:lnTo>
                <a:lnTo>
                  <a:pt x="1" y="0"/>
                </a:lnTo>
                <a:lnTo>
                  <a:pt x="1" y="905354"/>
                </a:lnTo>
                <a:lnTo>
                  <a:pt x="0" y="905354"/>
                </a:lnTo>
                <a:lnTo>
                  <a:pt x="0" y="6995918"/>
                </a:lnTo>
                <a:lnTo>
                  <a:pt x="6858000" y="6995918"/>
                </a:lnTo>
                <a:lnTo>
                  <a:pt x="6858000" y="1344715"/>
                </a:lnTo>
                <a:close/>
              </a:path>
            </a:pathLst>
          </a:custGeom>
          <a:solidFill>
            <a:srgbClr val="FFFFFF"/>
          </a:solidFill>
          <a:ln>
            <a:noFill/>
          </a:ln>
        </p:spPr>
      </p:sp>
      <p:pic>
        <p:nvPicPr>
          <p:cNvPr id="4" name="Picture 3" descr="Text, letter&#10;&#10;Description automatically generated">
            <a:extLst>
              <a:ext uri="{FF2B5EF4-FFF2-40B4-BE49-F238E27FC236}">
                <a16:creationId xmlns:a16="http://schemas.microsoft.com/office/drawing/2014/main" id="{1686E185-4708-2BA6-6784-9E5FED2BAC99}"/>
              </a:ext>
            </a:extLst>
          </p:cNvPr>
          <p:cNvPicPr>
            <a:picLocks noChangeAspect="1"/>
          </p:cNvPicPr>
          <p:nvPr/>
        </p:nvPicPr>
        <p:blipFill>
          <a:blip r:embed="rId7"/>
          <a:stretch>
            <a:fillRect/>
          </a:stretch>
        </p:blipFill>
        <p:spPr>
          <a:xfrm>
            <a:off x="643855" y="859343"/>
            <a:ext cx="5454404" cy="1700704"/>
          </a:xfrm>
          <a:prstGeom prst="rect">
            <a:avLst/>
          </a:prstGeom>
          <a:effectLst/>
        </p:spPr>
      </p:pic>
      <p:sp>
        <p:nvSpPr>
          <p:cNvPr id="7189" name="Freeform 27">
            <a:extLst>
              <a:ext uri="{FF2B5EF4-FFF2-40B4-BE49-F238E27FC236}">
                <a16:creationId xmlns:a16="http://schemas.microsoft.com/office/drawing/2014/main" id="{4E4027F0-F0A7-4B5F-8B96-D3389FA2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9646"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170" name="Picture 2" descr="Chart, line chart&#10;&#10;Description automatically generated">
            <a:extLst>
              <a:ext uri="{FF2B5EF4-FFF2-40B4-BE49-F238E27FC236}">
                <a16:creationId xmlns:a16="http://schemas.microsoft.com/office/drawing/2014/main" id="{6D496527-972F-9F23-B7A5-65385C1E8D05}"/>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212846" y="2878374"/>
            <a:ext cx="4312572" cy="333146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964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6" descr="Worm's-eye view of a large tree">
            <a:extLst>
              <a:ext uri="{FF2B5EF4-FFF2-40B4-BE49-F238E27FC236}">
                <a16:creationId xmlns:a16="http://schemas.microsoft.com/office/drawing/2014/main" id="{D35CDC4A-2A4C-6C94-0A3D-EA9CA4CCCF1B}"/>
              </a:ext>
            </a:extLst>
          </p:cNvPr>
          <p:cNvPicPr>
            <a:picLocks noChangeAspect="1"/>
          </p:cNvPicPr>
          <p:nvPr/>
        </p:nvPicPr>
        <p:blipFill rotWithShape="1">
          <a:blip r:embed="rId7">
            <a:duotone>
              <a:prstClr val="black"/>
              <a:schemeClr val="accent5">
                <a:tint val="45000"/>
                <a:satMod val="400000"/>
              </a:schemeClr>
            </a:duotone>
            <a:alphaModFix amt="25000"/>
          </a:blip>
          <a:srcRect t="15730"/>
          <a:stretch/>
        </p:blipFill>
        <p:spPr>
          <a:xfrm>
            <a:off x="20" y="10"/>
            <a:ext cx="12191980" cy="6857990"/>
          </a:xfrm>
          <a:prstGeom prst="rect">
            <a:avLst/>
          </a:prstGeom>
        </p:spPr>
      </p:pic>
      <p:sp>
        <p:nvSpPr>
          <p:cNvPr id="5" name="Title 4">
            <a:extLst>
              <a:ext uri="{FF2B5EF4-FFF2-40B4-BE49-F238E27FC236}">
                <a16:creationId xmlns:a16="http://schemas.microsoft.com/office/drawing/2014/main" id="{296201B4-2D65-14D9-7286-339FB49C1CE6}"/>
              </a:ext>
            </a:extLst>
          </p:cNvPr>
          <p:cNvSpPr txBox="1">
            <a:spLocks noGrp="1"/>
          </p:cNvSpPr>
          <p:nvPr>
            <p:ph type="title"/>
          </p:nvPr>
        </p:nvSpPr>
        <p:spPr>
          <a:xfrm>
            <a:off x="1154955" y="1447800"/>
            <a:ext cx="8825658" cy="3329581"/>
          </a:xfrm>
          <a:prstGeom prst="rect">
            <a:avLst/>
          </a:prstGeom>
        </p:spPr>
        <p:txBody>
          <a:bodyPr vert="horz" lIns="91440" tIns="45720" rIns="91440" bIns="45720" rtlCol="0" anchor="b">
            <a:normAutofit/>
          </a:bodyPr>
          <a:lstStyle/>
          <a:p>
            <a:r>
              <a:rPr lang="en-US" sz="7200" dirty="0"/>
              <a:t>Decision Tree Regressor </a:t>
            </a:r>
          </a:p>
        </p:txBody>
      </p:sp>
      <p:sp>
        <p:nvSpPr>
          <p:cNvPr id="23" name="Rectangle 2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7573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6" name="Picture 25">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8" name="Oval 27">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0" name="Picture 29">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2" name="Picture 31">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4" name="Rectangle 33">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2937D191-13D4-4D46-AA31-AA8157D3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132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B796756-8CDE-44C7-BF60-022DF3B3A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502A146-6461-45FE-B52F-8F9B510D9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
            <a:extLst>
              <a:ext uri="{FF2B5EF4-FFF2-40B4-BE49-F238E27FC236}">
                <a16:creationId xmlns:a16="http://schemas.microsoft.com/office/drawing/2014/main" id="{B0F0F572-8019-5CED-F460-13FFEC6AA90A}"/>
              </a:ext>
            </a:extLst>
          </p:cNvPr>
          <p:cNvPicPr>
            <a:picLocks noChangeAspect="1"/>
          </p:cNvPicPr>
          <p:nvPr/>
        </p:nvPicPr>
        <p:blipFill>
          <a:blip r:embed="rId7"/>
          <a:stretch>
            <a:fillRect/>
          </a:stretch>
        </p:blipFill>
        <p:spPr>
          <a:xfrm>
            <a:off x="763588" y="820132"/>
            <a:ext cx="10492015" cy="5275867"/>
          </a:xfrm>
          <a:prstGeom prst="rect">
            <a:avLst/>
          </a:prstGeom>
        </p:spPr>
      </p:pic>
      <p:sp>
        <p:nvSpPr>
          <p:cNvPr id="42" name="Rectangle 41">
            <a:extLst>
              <a:ext uri="{FF2B5EF4-FFF2-40B4-BE49-F238E27FC236}">
                <a16:creationId xmlns:a16="http://schemas.microsoft.com/office/drawing/2014/main" id="{95A115E8-EE09-4F41-9329-56DEEE8AB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21658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4" name="Rectangle 8203">
            <a:extLst>
              <a:ext uri="{FF2B5EF4-FFF2-40B4-BE49-F238E27FC236}">
                <a16:creationId xmlns:a16="http://schemas.microsoft.com/office/drawing/2014/main" id="{2FC2BEB8-DB52-4740-AD58-9AD79D4DA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089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6" name="Rectangle 8205">
            <a:extLst>
              <a:ext uri="{FF2B5EF4-FFF2-40B4-BE49-F238E27FC236}">
                <a16:creationId xmlns:a16="http://schemas.microsoft.com/office/drawing/2014/main" id="{341FBD78-9B8B-4612-8E4E-39FF2DC45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480060"/>
            <a:ext cx="4980094" cy="3927687"/>
          </a:xfrm>
          <a:prstGeom prst="rect">
            <a:avLst/>
          </a:prstGeom>
          <a:solidFill>
            <a:srgbClr val="FFFFFF"/>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8194" name="Picture 2" descr="Chart&#10;&#10;Description automatically generated">
            <a:extLst>
              <a:ext uri="{FF2B5EF4-FFF2-40B4-BE49-F238E27FC236}">
                <a16:creationId xmlns:a16="http://schemas.microsoft.com/office/drawing/2014/main" id="{8296867E-A02B-2D02-742D-B0EC8F8B89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52960" y="643467"/>
            <a:ext cx="3635307" cy="3590205"/>
          </a:xfrm>
          <a:prstGeom prst="rect">
            <a:avLst/>
          </a:prstGeom>
          <a:noFill/>
          <a:extLst>
            <a:ext uri="{909E8E84-426E-40DD-AFC4-6F175D3DCCD1}">
              <a14:hiddenFill xmlns:a14="http://schemas.microsoft.com/office/drawing/2010/main">
                <a:solidFill>
                  <a:srgbClr val="FFFFFF"/>
                </a:solidFill>
              </a14:hiddenFill>
            </a:ext>
          </a:extLst>
        </p:spPr>
      </p:pic>
      <p:sp>
        <p:nvSpPr>
          <p:cNvPr id="8208" name="Rectangle 8207">
            <a:extLst>
              <a:ext uri="{FF2B5EF4-FFF2-40B4-BE49-F238E27FC236}">
                <a16:creationId xmlns:a16="http://schemas.microsoft.com/office/drawing/2014/main" id="{682FDA4F-079B-4A51-BDFE-A5CC94D1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658" y="480060"/>
            <a:ext cx="6101331" cy="1298484"/>
          </a:xfrm>
          <a:prstGeom prst="rect">
            <a:avLst/>
          </a:prstGeom>
          <a:solidFill>
            <a:srgbClr val="DDDDDD"/>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0" name="Rectangle 8209">
            <a:extLst>
              <a:ext uri="{FF2B5EF4-FFF2-40B4-BE49-F238E27FC236}">
                <a16:creationId xmlns:a16="http://schemas.microsoft.com/office/drawing/2014/main" id="{CA0B358C-0BB2-47F4-85EF-018578763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4" y="4576875"/>
            <a:ext cx="4970189" cy="1812069"/>
          </a:xfrm>
          <a:prstGeom prst="rect">
            <a:avLst/>
          </a:prstGeom>
          <a:solidFill>
            <a:srgbClr val="DDDDDD"/>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2" name="Rectangle 8211">
            <a:extLst>
              <a:ext uri="{FF2B5EF4-FFF2-40B4-BE49-F238E27FC236}">
                <a16:creationId xmlns:a16="http://schemas.microsoft.com/office/drawing/2014/main" id="{1578FE84-C352-4EA1-94F1-90356CF5D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658" y="1939412"/>
            <a:ext cx="6101331" cy="4449533"/>
          </a:xfrm>
          <a:prstGeom prst="rect">
            <a:avLst/>
          </a:prstGeom>
          <a:solidFill>
            <a:srgbClr val="FFFFFF"/>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3" name="Picture 2" descr="Text, letter">
            <a:extLst>
              <a:ext uri="{FF2B5EF4-FFF2-40B4-BE49-F238E27FC236}">
                <a16:creationId xmlns:a16="http://schemas.microsoft.com/office/drawing/2014/main" id="{11AA9DF1-C3EE-9BE1-E416-B53BC0C7F5E9}"/>
              </a:ext>
            </a:extLst>
          </p:cNvPr>
          <p:cNvPicPr>
            <a:picLocks noChangeAspect="1"/>
          </p:cNvPicPr>
          <p:nvPr/>
        </p:nvPicPr>
        <p:blipFill>
          <a:blip r:embed="rId3"/>
          <a:stretch>
            <a:fillRect/>
          </a:stretch>
        </p:blipFill>
        <p:spPr>
          <a:xfrm>
            <a:off x="5779855" y="2687508"/>
            <a:ext cx="5768679" cy="2959063"/>
          </a:xfrm>
          <a:prstGeom prst="rect">
            <a:avLst/>
          </a:prstGeom>
        </p:spPr>
      </p:pic>
    </p:spTree>
    <p:extLst>
      <p:ext uri="{BB962C8B-B14F-4D97-AF65-F5344CB8AC3E}">
        <p14:creationId xmlns:p14="http://schemas.microsoft.com/office/powerpoint/2010/main" val="2728178776"/>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6" name="Picture 35">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8" name="Oval 37">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0" name="Picture 39">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2" name="Picture 41">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4" name="Rectangle 43">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8" name="Picture 3" descr="Aerial view of a highway near the ocean">
            <a:extLst>
              <a:ext uri="{FF2B5EF4-FFF2-40B4-BE49-F238E27FC236}">
                <a16:creationId xmlns:a16="http://schemas.microsoft.com/office/drawing/2014/main" id="{C77DA2E3-0745-5FD2-44D3-CB66C0A36D22}"/>
              </a:ext>
            </a:extLst>
          </p:cNvPr>
          <p:cNvPicPr>
            <a:picLocks noChangeAspect="1"/>
          </p:cNvPicPr>
          <p:nvPr/>
        </p:nvPicPr>
        <p:blipFill rotWithShape="1">
          <a:blip r:embed="rId7">
            <a:duotone>
              <a:prstClr val="black"/>
              <a:schemeClr val="accent5">
                <a:tint val="45000"/>
                <a:satMod val="400000"/>
              </a:schemeClr>
            </a:duotone>
            <a:alphaModFix amt="25000"/>
          </a:blip>
          <a:srcRect t="24040" r="9091" b="7779"/>
          <a:stretch/>
        </p:blipFill>
        <p:spPr>
          <a:xfrm>
            <a:off x="20" y="10"/>
            <a:ext cx="12191980" cy="6857990"/>
          </a:xfrm>
          <a:prstGeom prst="rect">
            <a:avLst/>
          </a:prstGeom>
        </p:spPr>
      </p:pic>
      <p:sp>
        <p:nvSpPr>
          <p:cNvPr id="2" name="Title 1">
            <a:extLst>
              <a:ext uri="{FF2B5EF4-FFF2-40B4-BE49-F238E27FC236}">
                <a16:creationId xmlns:a16="http://schemas.microsoft.com/office/drawing/2014/main" id="{E51F535F-AA73-8885-B08E-4BD66D9E1FE9}"/>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Thankyou</a:t>
            </a:r>
            <a:endParaRPr lang="en-US" sz="7200" dirty="0"/>
          </a:p>
        </p:txBody>
      </p:sp>
      <p:sp>
        <p:nvSpPr>
          <p:cNvPr id="46" name="Rectangle 45">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291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642259" y="634946"/>
            <a:ext cx="3372529" cy="5055904"/>
          </a:xfrm>
        </p:spPr>
        <p:txBody>
          <a:bodyPr vert="horz" lIns="91440" tIns="45720" rIns="91440" bIns="45720" rtlCol="0" anchor="ctr">
            <a:normAutofit/>
          </a:bodyPr>
          <a:lstStyle/>
          <a:p>
            <a:r>
              <a:rPr lang="en-US"/>
              <a:t>Contain</a:t>
            </a:r>
            <a:endParaRPr lang="en-US" dirty="0"/>
          </a:p>
        </p:txBody>
      </p:sp>
      <p:graphicFrame>
        <p:nvGraphicFramePr>
          <p:cNvPr id="21" name="Content Placeholder 7">
            <a:extLst>
              <a:ext uri="{FF2B5EF4-FFF2-40B4-BE49-F238E27FC236}">
                <a16:creationId xmlns:a16="http://schemas.microsoft.com/office/drawing/2014/main" id="{18F1FEFC-AF12-FC3E-B939-4DD88E4C29A3}"/>
              </a:ext>
            </a:extLst>
          </p:cNvPr>
          <p:cNvGraphicFramePr>
            <a:graphicFrameLocks noGrp="1"/>
          </p:cNvGraphicFramePr>
          <p:nvPr>
            <p:ph idx="1"/>
            <p:extLst>
              <p:ext uri="{D42A27DB-BD31-4B8C-83A1-F6EECF244321}">
                <p14:modId xmlns:p14="http://schemas.microsoft.com/office/powerpoint/2010/main" val="1075897261"/>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351433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1"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3"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1"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39D4D8C1-3A04-4DFA-A1CF-C51EA24FF9DD}"/>
              </a:ext>
            </a:extLst>
          </p:cNvPr>
          <p:cNvSpPr>
            <a:spLocks noGrp="1"/>
          </p:cNvSpPr>
          <p:nvPr>
            <p:ph type="ctrTitle"/>
          </p:nvPr>
        </p:nvSpPr>
        <p:spPr>
          <a:xfrm>
            <a:off x="1103312" y="452718"/>
            <a:ext cx="8947522" cy="1400530"/>
          </a:xfrm>
        </p:spPr>
        <p:txBody>
          <a:bodyPr vert="horz" lIns="91440" tIns="45720" rIns="91440" bIns="45720" rtlCol="0" anchor="ctr">
            <a:normAutofit/>
          </a:bodyPr>
          <a:lstStyle/>
          <a:p>
            <a:r>
              <a:rPr lang="en-US" sz="4200" b="0" i="0" kern="1200" dirty="0">
                <a:solidFill>
                  <a:srgbClr val="FFFFFF"/>
                </a:solidFill>
                <a:latin typeface="+mj-lt"/>
                <a:ea typeface="+mj-ea"/>
                <a:cs typeface="+mj-cs"/>
              </a:rPr>
              <a:t>Introduction </a:t>
            </a:r>
          </a:p>
        </p:txBody>
      </p:sp>
      <p:sp>
        <p:nvSpPr>
          <p:cNvPr id="3" name="Subtitle 2">
            <a:extLst>
              <a:ext uri="{FF2B5EF4-FFF2-40B4-BE49-F238E27FC236}">
                <a16:creationId xmlns:a16="http://schemas.microsoft.com/office/drawing/2014/main" id="{FDA12353-938E-99B4-C2B4-FA7D85076A7F}"/>
              </a:ext>
            </a:extLst>
          </p:cNvPr>
          <p:cNvSpPr>
            <a:spLocks noGrp="1"/>
          </p:cNvSpPr>
          <p:nvPr>
            <p:ph type="subTitle" idx="1"/>
          </p:nvPr>
        </p:nvSpPr>
        <p:spPr>
          <a:xfrm>
            <a:off x="1103312" y="2763520"/>
            <a:ext cx="8946541" cy="3484879"/>
          </a:xfrm>
        </p:spPr>
        <p:txBody>
          <a:bodyPr vert="horz" lIns="91440" tIns="45720" rIns="91440" bIns="45720" rtlCol="0">
            <a:normAutofit/>
          </a:bodyPr>
          <a:lstStyle/>
          <a:p>
            <a:pPr>
              <a:lnSpc>
                <a:spcPct val="90000"/>
              </a:lnSpc>
              <a:buFont typeface="Wingdings 3" charset="2"/>
              <a:buChar char=""/>
            </a:pPr>
            <a:r>
              <a:rPr lang="en-US" sz="1300" dirty="0">
                <a:solidFill>
                  <a:schemeClr val="tx1"/>
                </a:solidFill>
                <a:effectLst/>
              </a:rPr>
              <a:t>Air pollution is contamination of the indoor or outdoor environment by any chemical, physical or biological agent that modifies the natural characteristics of the atmosphere.</a:t>
            </a:r>
          </a:p>
          <a:p>
            <a:pPr>
              <a:lnSpc>
                <a:spcPct val="90000"/>
              </a:lnSpc>
              <a:buFont typeface="Wingdings 3" charset="2"/>
              <a:buChar char=""/>
            </a:pPr>
            <a:r>
              <a:rPr lang="en-US" sz="1300" dirty="0">
                <a:solidFill>
                  <a:schemeClr val="tx1"/>
                </a:solidFill>
                <a:effectLst/>
              </a:rPr>
              <a:t>Household combustion devices, motor vehicles, industrial facilities and forest fires are common sources of air pollution. Pollutants of major public health concern include particulate matter, carbon monoxide, ozone, nitrogen dioxide and sulfur dioxide. Outdoor and indoor air pollution cause respiratory and other diseases and are important sources of morbidity and mortality. </a:t>
            </a:r>
          </a:p>
          <a:p>
            <a:pPr>
              <a:lnSpc>
                <a:spcPct val="90000"/>
              </a:lnSpc>
              <a:buFont typeface="Wingdings 3" charset="2"/>
              <a:buChar char=""/>
            </a:pPr>
            <a:r>
              <a:rPr lang="en-US" sz="1300" dirty="0">
                <a:solidFill>
                  <a:schemeClr val="tx1"/>
                </a:solidFill>
                <a:effectLst/>
              </a:rPr>
              <a:t>WHO data show that almost all of the global population (99%) breathe air that exceeds </a:t>
            </a:r>
            <a:r>
              <a:rPr lang="en-US" sz="1300" u="none" strike="noStrike" dirty="0">
                <a:solidFill>
                  <a:schemeClr val="tx1"/>
                </a:solidFill>
                <a:effectLst/>
                <a:hlinkClick r:id="rId6"/>
              </a:rPr>
              <a:t>WHO guideline limits</a:t>
            </a:r>
            <a:r>
              <a:rPr lang="en-US" sz="1300" dirty="0">
                <a:solidFill>
                  <a:schemeClr val="tx1"/>
                </a:solidFill>
                <a:effectLst/>
              </a:rPr>
              <a:t> and contains high levels of </a:t>
            </a:r>
            <a:r>
              <a:rPr lang="en-US" sz="1300" u="none" strike="noStrike" dirty="0">
                <a:solidFill>
                  <a:schemeClr val="tx1"/>
                </a:solidFill>
                <a:effectLst/>
                <a:hlinkClick r:id="rId7"/>
              </a:rPr>
              <a:t>pollutants</a:t>
            </a:r>
            <a:r>
              <a:rPr lang="en-US" sz="1300" dirty="0">
                <a:solidFill>
                  <a:schemeClr val="tx1"/>
                </a:solidFill>
                <a:effectLst/>
              </a:rPr>
              <a:t>, with low- and middle-income countries suffering from the highest exposures.</a:t>
            </a:r>
          </a:p>
          <a:p>
            <a:pPr>
              <a:lnSpc>
                <a:spcPct val="90000"/>
              </a:lnSpc>
              <a:buFont typeface="Wingdings 3" charset="2"/>
              <a:buChar char=""/>
            </a:pPr>
            <a:r>
              <a:rPr lang="en-US" sz="1300" dirty="0">
                <a:solidFill>
                  <a:schemeClr val="tx1"/>
                </a:solidFill>
                <a:effectLst/>
              </a:rPr>
              <a:t>Air quality is closely linked to the earth’s climate and ecosystems globally. Many of the drivers of air pollution (i.e. combustion of fossil fuels) are also sources of greenhouse gas emissions. Policies to reduce air pollution, therefore, offer a win-win strategy for both climate and health, lowering the burden of disease attributable to air pollution, as well as contributing to the near- and long-term mitigation of climate change.</a:t>
            </a:r>
          </a:p>
          <a:p>
            <a:pPr>
              <a:lnSpc>
                <a:spcPct val="90000"/>
              </a:lnSpc>
              <a:buFont typeface="Wingdings 3" charset="2"/>
              <a:buChar char=""/>
            </a:pPr>
            <a:endParaRPr lang="en-US" sz="1300" dirty="0">
              <a:solidFill>
                <a:schemeClr val="tx1"/>
              </a:solidFill>
            </a:endParaRPr>
          </a:p>
        </p:txBody>
      </p:sp>
    </p:spTree>
    <p:extLst>
      <p:ext uri="{BB962C8B-B14F-4D97-AF65-F5344CB8AC3E}">
        <p14:creationId xmlns:p14="http://schemas.microsoft.com/office/powerpoint/2010/main" val="12990421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554158-F566-2EFE-B7B4-40ACB1A9C378}"/>
              </a:ext>
            </a:extLst>
          </p:cNvPr>
          <p:cNvSpPr>
            <a:spLocks noGrp="1"/>
          </p:cNvSpPr>
          <p:nvPr>
            <p:ph type="title"/>
          </p:nvPr>
        </p:nvSpPr>
        <p:spPr>
          <a:xfrm>
            <a:off x="648930" y="629266"/>
            <a:ext cx="6188190" cy="1622321"/>
          </a:xfrm>
        </p:spPr>
        <p:txBody>
          <a:bodyPr vert="horz" lIns="91440" tIns="45720" rIns="91440" bIns="45720" rtlCol="0" anchor="t">
            <a:normAutofit/>
          </a:bodyPr>
          <a:lstStyle/>
          <a:p>
            <a:r>
              <a:rPr lang="en-US" sz="4200">
                <a:solidFill>
                  <a:srgbClr val="EBEBEB"/>
                </a:solidFill>
              </a:rPr>
              <a:t>IMPACT</a:t>
            </a:r>
          </a:p>
        </p:txBody>
      </p:sp>
      <p:sp>
        <p:nvSpPr>
          <p:cNvPr id="3" name="Text Placeholder 2">
            <a:extLst>
              <a:ext uri="{FF2B5EF4-FFF2-40B4-BE49-F238E27FC236}">
                <a16:creationId xmlns:a16="http://schemas.microsoft.com/office/drawing/2014/main" id="{D750135B-10A2-B336-B638-632B181B6A72}"/>
              </a:ext>
            </a:extLst>
          </p:cNvPr>
          <p:cNvSpPr>
            <a:spLocks noGrp="1"/>
          </p:cNvSpPr>
          <p:nvPr>
            <p:ph type="body" sz="half" idx="2"/>
          </p:nvPr>
        </p:nvSpPr>
        <p:spPr>
          <a:xfrm>
            <a:off x="224964" y="1818862"/>
            <a:ext cx="6612155" cy="4404958"/>
          </a:xfrm>
        </p:spPr>
        <p:txBody>
          <a:bodyPr vert="horz" lIns="91440" tIns="45720" rIns="91440" bIns="45720" rtlCol="0">
            <a:normAutofit/>
          </a:bodyPr>
          <a:lstStyle/>
          <a:p>
            <a:pPr>
              <a:lnSpc>
                <a:spcPct val="90000"/>
              </a:lnSpc>
              <a:buFont typeface="Wingdings 3" charset="2"/>
              <a:buChar char=""/>
            </a:pPr>
            <a:r>
              <a:rPr lang="en-US" sz="1100">
                <a:solidFill>
                  <a:srgbClr val="FFFFFF"/>
                </a:solidFill>
                <a:effectLst/>
              </a:rPr>
              <a:t>From smog hanging over cities to smoke inside the home, air pollution poses a major </a:t>
            </a:r>
            <a:r>
              <a:rPr lang="en-US" sz="1100" u="none" strike="noStrike">
                <a:solidFill>
                  <a:srgbClr val="FFFFFF"/>
                </a:solidFill>
                <a:effectLst/>
                <a:hlinkClick r:id="rId7"/>
              </a:rPr>
              <a:t>threat to health</a:t>
            </a:r>
            <a:r>
              <a:rPr lang="en-US" sz="1100">
                <a:solidFill>
                  <a:srgbClr val="FFFFFF"/>
                </a:solidFill>
                <a:effectLst/>
              </a:rPr>
              <a:t> and climate.</a:t>
            </a:r>
          </a:p>
          <a:p>
            <a:pPr>
              <a:lnSpc>
                <a:spcPct val="90000"/>
              </a:lnSpc>
              <a:buFont typeface="Wingdings 3" charset="2"/>
              <a:buChar char=""/>
            </a:pPr>
            <a:r>
              <a:rPr lang="en-US" sz="1100">
                <a:solidFill>
                  <a:srgbClr val="FFFFFF"/>
                </a:solidFill>
                <a:effectLst/>
              </a:rPr>
              <a:t>Ambient (outdoor) air pollution in both cities and rural areas is causing fine particulate matter which result in strokes, heart diseases, lung cancer, acute and chronic respiratory diseases.  </a:t>
            </a:r>
          </a:p>
          <a:p>
            <a:pPr>
              <a:lnSpc>
                <a:spcPct val="90000"/>
              </a:lnSpc>
              <a:buFont typeface="Wingdings 3" charset="2"/>
              <a:buChar char=""/>
            </a:pPr>
            <a:r>
              <a:rPr lang="en-US" sz="1100">
                <a:solidFill>
                  <a:srgbClr val="FFFFFF"/>
                </a:solidFill>
                <a:effectLst/>
              </a:rPr>
              <a:t>Additionally, around 2.4 billion people are exposed to dangerous levels of household air pollution, while using polluting open fires or simple stoves for cooking fuelled by kerosene, biomass (wood, animal dung and crop waste) and coal.</a:t>
            </a:r>
          </a:p>
          <a:p>
            <a:pPr>
              <a:lnSpc>
                <a:spcPct val="90000"/>
              </a:lnSpc>
              <a:buFont typeface="Wingdings 3" charset="2"/>
              <a:buChar char=""/>
            </a:pPr>
            <a:r>
              <a:rPr lang="en-US" sz="1100">
                <a:solidFill>
                  <a:srgbClr val="FFFFFF"/>
                </a:solidFill>
                <a:effectLst/>
              </a:rPr>
              <a:t>The combined effects of ambient air pollution and household air pollution is associated with 7 million premature deaths annually.</a:t>
            </a:r>
          </a:p>
          <a:p>
            <a:pPr>
              <a:lnSpc>
                <a:spcPct val="90000"/>
              </a:lnSpc>
              <a:buFont typeface="Wingdings 3" charset="2"/>
              <a:buChar char=""/>
            </a:pPr>
            <a:r>
              <a:rPr lang="en-US" sz="1100">
                <a:solidFill>
                  <a:srgbClr val="FFFFFF"/>
                </a:solidFill>
                <a:effectLst/>
              </a:rPr>
              <a:t>Sources of air pollution are multiple and context specific. The major outdoor pollution sources include residential energy for cooking and heating, vehicles, power generation, agriculture/waste incineration, and industry. Policies and investments that support sustainable land use, cleaner household energy and transport, energy-efficient housing, power generation, industry, and better municipal waste management can effectively reduce key sources of ambient air pollution.</a:t>
            </a:r>
          </a:p>
          <a:p>
            <a:pPr>
              <a:lnSpc>
                <a:spcPct val="90000"/>
              </a:lnSpc>
              <a:buFont typeface="Wingdings 3" charset="2"/>
              <a:buChar char=""/>
            </a:pPr>
            <a:endParaRPr lang="en-US" sz="1100">
              <a:solidFill>
                <a:srgbClr val="FFFFFF"/>
              </a:solidFill>
            </a:endParaRPr>
          </a:p>
        </p:txBody>
      </p:sp>
      <p:sp>
        <p:nvSpPr>
          <p:cNvPr id="2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a:extLst>
              <a:ext uri="{FF2B5EF4-FFF2-40B4-BE49-F238E27FC236}">
                <a16:creationId xmlns:a16="http://schemas.microsoft.com/office/drawing/2014/main" id="{E603F56F-09B1-A7CA-A7BB-13F70E431D36}"/>
              </a:ext>
            </a:extLst>
          </p:cNvPr>
          <p:cNvPicPr>
            <a:picLocks noChangeAspect="1"/>
          </p:cNvPicPr>
          <p:nvPr/>
        </p:nvPicPr>
        <p:blipFill rotWithShape="1">
          <a:blip r:embed="rId8"/>
          <a:srcRect l="14604" r="31117"/>
          <a:stretch/>
        </p:blipFill>
        <p:spPr>
          <a:xfrm>
            <a:off x="7060585" y="0"/>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673575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9" name="Picture 307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81" name="Picture 308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083" name="Oval 308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085" name="Picture 308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087" name="Picture 308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89" name="Rectangle 308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091" name="Rectangle 3090">
            <a:extLst>
              <a:ext uri="{FF2B5EF4-FFF2-40B4-BE49-F238E27FC236}">
                <a16:creationId xmlns:a16="http://schemas.microsoft.com/office/drawing/2014/main" id="{DE92A8BB-07B9-40DB-984F-2CB1A2535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3" name="Rectangle 3092">
            <a:extLst>
              <a:ext uri="{FF2B5EF4-FFF2-40B4-BE49-F238E27FC236}">
                <a16:creationId xmlns:a16="http://schemas.microsoft.com/office/drawing/2014/main" id="{2CDDB745-6C26-4B79-9EF2-08E3E4AB9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95" name="Freeform 16">
            <a:extLst>
              <a:ext uri="{FF2B5EF4-FFF2-40B4-BE49-F238E27FC236}">
                <a16:creationId xmlns:a16="http://schemas.microsoft.com/office/drawing/2014/main" id="{80B3FE6C-0A59-4114-88CB-3C3172D6AF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2835162"/>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3074" name="Picture 2" descr="ML | Types of Learning – Supervised Learning - GeeksforGeeks">
            <a:extLst>
              <a:ext uri="{FF2B5EF4-FFF2-40B4-BE49-F238E27FC236}">
                <a16:creationId xmlns:a16="http://schemas.microsoft.com/office/drawing/2014/main" id="{131069B6-B8C2-533A-40F5-3CA5016DBA3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35458" y="676044"/>
            <a:ext cx="9150807" cy="2337589"/>
          </a:xfrm>
          <a:prstGeom prst="rect">
            <a:avLst/>
          </a:prstGeom>
          <a:noFill/>
          <a:effectLst/>
          <a:extLst>
            <a:ext uri="{909E8E84-426E-40DD-AFC4-6F175D3DCCD1}">
              <a14:hiddenFill xmlns:a14="http://schemas.microsoft.com/office/drawing/2010/main">
                <a:solidFill>
                  <a:srgbClr val="FFFFFF"/>
                </a:solidFill>
              </a14:hiddenFill>
            </a:ext>
          </a:extLst>
        </p:spPr>
      </p:pic>
      <p:sp>
        <p:nvSpPr>
          <p:cNvPr id="3097" name="Freeform: Shape 3096">
            <a:extLst>
              <a:ext uri="{FF2B5EF4-FFF2-40B4-BE49-F238E27FC236}">
                <a16:creationId xmlns:a16="http://schemas.microsoft.com/office/drawing/2014/main" id="{DDA3A238-516A-4076-B3C2-230D913508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36999"/>
            <a:ext cx="12191696" cy="3721001"/>
          </a:xfrm>
          <a:custGeom>
            <a:avLst/>
            <a:gdLst>
              <a:gd name="connsiteX0" fmla="*/ 1 w 12191696"/>
              <a:gd name="connsiteY0" fmla="*/ 0 h 3721001"/>
              <a:gd name="connsiteX1" fmla="*/ 71932 w 12191696"/>
              <a:gd name="connsiteY1" fmla="*/ 12261 h 3721001"/>
              <a:gd name="connsiteX2" fmla="*/ 282849 w 12191696"/>
              <a:gd name="connsiteY2" fmla="*/ 48342 h 3721001"/>
              <a:gd name="connsiteX3" fmla="*/ 436464 w 12191696"/>
              <a:gd name="connsiteY3" fmla="*/ 73565 h 3721001"/>
              <a:gd name="connsiteX4" fmla="*/ 619339 w 12191696"/>
              <a:gd name="connsiteY4" fmla="*/ 100188 h 3721001"/>
              <a:gd name="connsiteX5" fmla="*/ 836351 w 12191696"/>
              <a:gd name="connsiteY5" fmla="*/ 132066 h 3721001"/>
              <a:gd name="connsiteX6" fmla="*/ 1076528 w 12191696"/>
              <a:gd name="connsiteY6" fmla="*/ 165696 h 3721001"/>
              <a:gd name="connsiteX7" fmla="*/ 1347183 w 12191696"/>
              <a:gd name="connsiteY7" fmla="*/ 201077 h 3721001"/>
              <a:gd name="connsiteX8" fmla="*/ 1642223 w 12191696"/>
              <a:gd name="connsiteY8" fmla="*/ 238560 h 3721001"/>
              <a:gd name="connsiteX9" fmla="*/ 1962864 w 12191696"/>
              <a:gd name="connsiteY9" fmla="*/ 276043 h 3721001"/>
              <a:gd name="connsiteX10" fmla="*/ 2304232 w 12191696"/>
              <a:gd name="connsiteY10" fmla="*/ 314226 h 3721001"/>
              <a:gd name="connsiteX11" fmla="*/ 2672421 w 12191696"/>
              <a:gd name="connsiteY11" fmla="*/ 349608 h 3721001"/>
              <a:gd name="connsiteX12" fmla="*/ 3057678 w 12191696"/>
              <a:gd name="connsiteY12" fmla="*/ 383588 h 3721001"/>
              <a:gd name="connsiteX13" fmla="*/ 3464881 w 12191696"/>
              <a:gd name="connsiteY13" fmla="*/ 414415 h 3721001"/>
              <a:gd name="connsiteX14" fmla="*/ 3889152 w 12191696"/>
              <a:gd name="connsiteY14" fmla="*/ 443841 h 3721001"/>
              <a:gd name="connsiteX15" fmla="*/ 4331710 w 12191696"/>
              <a:gd name="connsiteY15" fmla="*/ 471515 h 3721001"/>
              <a:gd name="connsiteX16" fmla="*/ 4558476 w 12191696"/>
              <a:gd name="connsiteY16" fmla="*/ 481324 h 3721001"/>
              <a:gd name="connsiteX17" fmla="*/ 4790118 w 12191696"/>
              <a:gd name="connsiteY17" fmla="*/ 492183 h 3721001"/>
              <a:gd name="connsiteX18" fmla="*/ 5025418 w 12191696"/>
              <a:gd name="connsiteY18" fmla="*/ 502342 h 3721001"/>
              <a:gd name="connsiteX19" fmla="*/ 5261937 w 12191696"/>
              <a:gd name="connsiteY19" fmla="*/ 508998 h 3721001"/>
              <a:gd name="connsiteX20" fmla="*/ 5503333 w 12191696"/>
              <a:gd name="connsiteY20" fmla="*/ 514953 h 3721001"/>
              <a:gd name="connsiteX21" fmla="*/ 5747166 w 12191696"/>
              <a:gd name="connsiteY21" fmla="*/ 521259 h 3721001"/>
              <a:gd name="connsiteX22" fmla="*/ 5995877 w 12191696"/>
              <a:gd name="connsiteY22" fmla="*/ 525462 h 3721001"/>
              <a:gd name="connsiteX23" fmla="*/ 6247026 w 12191696"/>
              <a:gd name="connsiteY23" fmla="*/ 525462 h 3721001"/>
              <a:gd name="connsiteX24" fmla="*/ 6500613 w 12191696"/>
              <a:gd name="connsiteY24" fmla="*/ 527564 h 3721001"/>
              <a:gd name="connsiteX25" fmla="*/ 6756639 w 12191696"/>
              <a:gd name="connsiteY25" fmla="*/ 525462 h 3721001"/>
              <a:gd name="connsiteX26" fmla="*/ 7016322 w 12191696"/>
              <a:gd name="connsiteY26" fmla="*/ 521259 h 3721001"/>
              <a:gd name="connsiteX27" fmla="*/ 7276005 w 12191696"/>
              <a:gd name="connsiteY27" fmla="*/ 517405 h 3721001"/>
              <a:gd name="connsiteX28" fmla="*/ 7539345 w 12191696"/>
              <a:gd name="connsiteY28" fmla="*/ 508998 h 3721001"/>
              <a:gd name="connsiteX29" fmla="*/ 7805124 w 12191696"/>
              <a:gd name="connsiteY29" fmla="*/ 500240 h 3721001"/>
              <a:gd name="connsiteX30" fmla="*/ 8070903 w 12191696"/>
              <a:gd name="connsiteY30" fmla="*/ 490081 h 3721001"/>
              <a:gd name="connsiteX31" fmla="*/ 8339121 w 12191696"/>
              <a:gd name="connsiteY31" fmla="*/ 475719 h 3721001"/>
              <a:gd name="connsiteX32" fmla="*/ 8609776 w 12191696"/>
              <a:gd name="connsiteY32" fmla="*/ 458554 h 3721001"/>
              <a:gd name="connsiteX33" fmla="*/ 8881651 w 12191696"/>
              <a:gd name="connsiteY33" fmla="*/ 442089 h 3721001"/>
              <a:gd name="connsiteX34" fmla="*/ 9153526 w 12191696"/>
              <a:gd name="connsiteY34" fmla="*/ 421071 h 3721001"/>
              <a:gd name="connsiteX35" fmla="*/ 9429058 w 12191696"/>
              <a:gd name="connsiteY35" fmla="*/ 395848 h 3721001"/>
              <a:gd name="connsiteX36" fmla="*/ 9700933 w 12191696"/>
              <a:gd name="connsiteY36" fmla="*/ 370626 h 3721001"/>
              <a:gd name="connsiteX37" fmla="*/ 9977684 w 12191696"/>
              <a:gd name="connsiteY37" fmla="*/ 341551 h 3721001"/>
              <a:gd name="connsiteX38" fmla="*/ 10255655 w 12191696"/>
              <a:gd name="connsiteY38" fmla="*/ 309672 h 3721001"/>
              <a:gd name="connsiteX39" fmla="*/ 10529968 w 12191696"/>
              <a:gd name="connsiteY39" fmla="*/ 276043 h 3721001"/>
              <a:gd name="connsiteX40" fmla="*/ 10807939 w 12191696"/>
              <a:gd name="connsiteY40" fmla="*/ 236808 h 3721001"/>
              <a:gd name="connsiteX41" fmla="*/ 11084690 w 12191696"/>
              <a:gd name="connsiteY41" fmla="*/ 194771 h 3721001"/>
              <a:gd name="connsiteX42" fmla="*/ 11362661 w 12191696"/>
              <a:gd name="connsiteY42" fmla="*/ 153085 h 3721001"/>
              <a:gd name="connsiteX43" fmla="*/ 11639412 w 12191696"/>
              <a:gd name="connsiteY43" fmla="*/ 104392 h 3721001"/>
              <a:gd name="connsiteX44" fmla="*/ 11914945 w 12191696"/>
              <a:gd name="connsiteY44" fmla="*/ 54648 h 3721001"/>
              <a:gd name="connsiteX45" fmla="*/ 12191696 w 12191696"/>
              <a:gd name="connsiteY45" fmla="*/ 2452 h 3721001"/>
              <a:gd name="connsiteX46" fmla="*/ 12191696 w 12191696"/>
              <a:gd name="connsiteY46" fmla="*/ 2802467 h 3721001"/>
              <a:gd name="connsiteX47" fmla="*/ 12191695 w 12191696"/>
              <a:gd name="connsiteY47" fmla="*/ 2802467 h 3721001"/>
              <a:gd name="connsiteX48" fmla="*/ 12191695 w 12191696"/>
              <a:gd name="connsiteY48" fmla="*/ 3721001 h 3721001"/>
              <a:gd name="connsiteX49" fmla="*/ 0 w 12191696"/>
              <a:gd name="connsiteY49" fmla="*/ 3721001 h 3721001"/>
              <a:gd name="connsiteX50" fmla="*/ 0 w 12191696"/>
              <a:gd name="connsiteY50" fmla="*/ 2233825 h 3721001"/>
              <a:gd name="connsiteX51" fmla="*/ 1 w 12191696"/>
              <a:gd name="connsiteY51" fmla="*/ 2233825 h 372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696" h="3721001">
                <a:moveTo>
                  <a:pt x="1" y="0"/>
                </a:moveTo>
                <a:lnTo>
                  <a:pt x="71932" y="12261"/>
                </a:lnTo>
                <a:lnTo>
                  <a:pt x="282849"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4"/>
                </a:lnTo>
                <a:lnTo>
                  <a:pt x="8881651" y="442089"/>
                </a:lnTo>
                <a:lnTo>
                  <a:pt x="9153526" y="421071"/>
                </a:lnTo>
                <a:lnTo>
                  <a:pt x="9429058" y="395848"/>
                </a:lnTo>
                <a:lnTo>
                  <a:pt x="9700933" y="370626"/>
                </a:lnTo>
                <a:lnTo>
                  <a:pt x="9977684" y="341551"/>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802467"/>
                </a:lnTo>
                <a:lnTo>
                  <a:pt x="12191695" y="2802467"/>
                </a:lnTo>
                <a:lnTo>
                  <a:pt x="12191695" y="3721001"/>
                </a:lnTo>
                <a:lnTo>
                  <a:pt x="0" y="3721001"/>
                </a:lnTo>
                <a:lnTo>
                  <a:pt x="0" y="2233825"/>
                </a:lnTo>
                <a:lnTo>
                  <a:pt x="1" y="2233825"/>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1F576EF-8D82-BDC2-F2EA-5B1F25B28EF8}"/>
              </a:ext>
            </a:extLst>
          </p:cNvPr>
          <p:cNvSpPr>
            <a:spLocks noGrp="1"/>
          </p:cNvSpPr>
          <p:nvPr>
            <p:ph type="title"/>
          </p:nvPr>
        </p:nvSpPr>
        <p:spPr>
          <a:xfrm>
            <a:off x="636915" y="3928983"/>
            <a:ext cx="9182945" cy="1793390"/>
          </a:xfrm>
        </p:spPr>
        <p:txBody>
          <a:bodyPr vert="horz" lIns="91440" tIns="45720" rIns="91440" bIns="45720" rtlCol="0" anchor="b">
            <a:normAutofit/>
          </a:bodyPr>
          <a:lstStyle/>
          <a:p>
            <a:r>
              <a:rPr lang="en-US" sz="6600" b="0" i="0" kern="1200" dirty="0">
                <a:solidFill>
                  <a:srgbClr val="EBEBEB"/>
                </a:solidFill>
                <a:latin typeface="+mj-lt"/>
                <a:ea typeface="+mj-ea"/>
                <a:cs typeface="+mj-cs"/>
              </a:rPr>
              <a:t>Working Model</a:t>
            </a:r>
            <a:br>
              <a:rPr lang="en-US" sz="6600" b="0" i="0" kern="1200" dirty="0">
                <a:solidFill>
                  <a:srgbClr val="EBEBEB"/>
                </a:solidFill>
                <a:latin typeface="+mj-lt"/>
                <a:ea typeface="+mj-ea"/>
                <a:cs typeface="+mj-cs"/>
              </a:rPr>
            </a:br>
            <a:r>
              <a:rPr lang="en-US" sz="3100" b="0" i="0" kern="1200" dirty="0">
                <a:solidFill>
                  <a:srgbClr val="EBEBEB"/>
                </a:solidFill>
                <a:latin typeface="+mj-lt"/>
                <a:ea typeface="+mj-ea"/>
                <a:cs typeface="+mj-cs"/>
              </a:rPr>
              <a:t>supervise ML</a:t>
            </a:r>
          </a:p>
        </p:txBody>
      </p:sp>
    </p:spTree>
    <p:extLst>
      <p:ext uri="{BB962C8B-B14F-4D97-AF65-F5344CB8AC3E}">
        <p14:creationId xmlns:p14="http://schemas.microsoft.com/office/powerpoint/2010/main" val="372274699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E3D247-24F5-EA6A-F2D1-BC094113E41F}"/>
              </a:ext>
            </a:extLst>
          </p:cNvPr>
          <p:cNvSpPr>
            <a:spLocks noGrp="1"/>
          </p:cNvSpPr>
          <p:nvPr>
            <p:ph type="subTitle" idx="1"/>
          </p:nvPr>
        </p:nvSpPr>
        <p:spPr>
          <a:xfrm>
            <a:off x="1350963" y="681038"/>
            <a:ext cx="8824912" cy="5440362"/>
          </a:xfrm>
        </p:spPr>
        <p:txBody>
          <a:bodyPr/>
          <a:lstStyle/>
          <a:p>
            <a:pPr marL="342900" indent="-3429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 Supervised learning means that a model learns from previous examples and is trained on labeled data. In other words, the dataset has tags that tell the model which patterns are related to fraud and which represent normal behavior ”.</a:t>
            </a:r>
          </a:p>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In supervised learning, models are trained using labelled dataset, where the model learns about each type of data. Once the training process is completed, the model is tested on the basis of test data (a subset of the training set), and then it predicts the output. </a:t>
            </a:r>
          </a:p>
          <a:p>
            <a:endParaRPr lang="en-IN" dirty="0"/>
          </a:p>
        </p:txBody>
      </p:sp>
    </p:spTree>
    <p:extLst>
      <p:ext uri="{BB962C8B-B14F-4D97-AF65-F5344CB8AC3E}">
        <p14:creationId xmlns:p14="http://schemas.microsoft.com/office/powerpoint/2010/main" val="556189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D27E90-DF85-189D-85B1-BA374BBD842C}"/>
              </a:ext>
            </a:extLst>
          </p:cNvPr>
          <p:cNvSpPr>
            <a:spLocks noGrp="1"/>
          </p:cNvSpPr>
          <p:nvPr>
            <p:ph type="title"/>
          </p:nvPr>
        </p:nvSpPr>
        <p:spPr>
          <a:xfrm>
            <a:off x="8191925" y="1325880"/>
            <a:ext cx="3352375" cy="3066507"/>
          </a:xfrm>
        </p:spPr>
        <p:txBody>
          <a:bodyPr vert="horz" lIns="91440" tIns="45720" rIns="91440" bIns="45720" rtlCol="0" anchor="b">
            <a:normAutofit/>
          </a:bodyPr>
          <a:lstStyle/>
          <a:p>
            <a:pPr>
              <a:lnSpc>
                <a:spcPct val="90000"/>
              </a:lnSpc>
            </a:pPr>
            <a:r>
              <a:rPr lang="en-US" sz="5000" b="0" i="0" kern="1200">
                <a:solidFill>
                  <a:srgbClr val="EBEBEB"/>
                </a:solidFill>
                <a:latin typeface="+mj-lt"/>
                <a:ea typeface="+mj-ea"/>
                <a:cs typeface="+mj-cs"/>
              </a:rPr>
              <a:t>1. Importing the libraries </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A screenshot of a computer&#10;&#10;Description automatically generated">
            <a:extLst>
              <a:ext uri="{FF2B5EF4-FFF2-40B4-BE49-F238E27FC236}">
                <a16:creationId xmlns:a16="http://schemas.microsoft.com/office/drawing/2014/main" id="{AB8163A1-05A9-0F85-EBEF-8BC6F2591931}"/>
              </a:ext>
            </a:extLst>
          </p:cNvPr>
          <p:cNvPicPr>
            <a:picLocks noGrp="1" noChangeAspect="1"/>
          </p:cNvPicPr>
          <p:nvPr>
            <p:ph idx="1"/>
          </p:nvPr>
        </p:nvPicPr>
        <p:blipFill rotWithShape="1">
          <a:blip r:embed="rId6"/>
          <a:srcRect l="13600" t="22133" r="63984" b="67196"/>
          <a:stretch/>
        </p:blipFill>
        <p:spPr>
          <a:xfrm>
            <a:off x="340707" y="1209674"/>
            <a:ext cx="7007086" cy="1876425"/>
          </a:xfrm>
          <a:prstGeom prst="rect">
            <a:avLst/>
          </a:prstGeom>
          <a:effectLst/>
        </p:spPr>
      </p:pic>
    </p:spTree>
    <p:extLst>
      <p:ext uri="{BB962C8B-B14F-4D97-AF65-F5344CB8AC3E}">
        <p14:creationId xmlns:p14="http://schemas.microsoft.com/office/powerpoint/2010/main" val="84348135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7" name="Picture 11">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8" name="Picture 13">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9" name="Oval 15">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0" name="Picture 17">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1" name="Picture 19">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2" name="Rectangle 21">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2C41941-6107-AB10-B0F7-419D49B21E71}"/>
              </a:ext>
            </a:extLst>
          </p:cNvPr>
          <p:cNvSpPr>
            <a:spLocks noGrp="1"/>
          </p:cNvSpPr>
          <p:nvPr>
            <p:ph type="title"/>
          </p:nvPr>
        </p:nvSpPr>
        <p:spPr>
          <a:xfrm>
            <a:off x="6732902" y="1447800"/>
            <a:ext cx="4811397" cy="3096987"/>
          </a:xfrm>
        </p:spPr>
        <p:txBody>
          <a:bodyPr vert="horz" lIns="91440" tIns="45720" rIns="91440" bIns="45720" rtlCol="0" anchor="b">
            <a:normAutofit/>
          </a:bodyPr>
          <a:lstStyle/>
          <a:p>
            <a:pPr>
              <a:lnSpc>
                <a:spcPct val="90000"/>
              </a:lnSpc>
            </a:pPr>
            <a:r>
              <a:rPr lang="en-US" sz="5400" dirty="0"/>
              <a:t>2. Reading the dataset</a:t>
            </a:r>
            <a:br>
              <a:rPr lang="en-US" sz="5400" dirty="0"/>
            </a:br>
            <a:br>
              <a:rPr lang="en-US" sz="5400" dirty="0"/>
            </a:br>
            <a:endParaRPr lang="en-US" sz="5400" dirty="0"/>
          </a:p>
        </p:txBody>
      </p:sp>
      <p:sp>
        <p:nvSpPr>
          <p:cNvPr id="33" name="Rectangle 23">
            <a:extLst>
              <a:ext uri="{FF2B5EF4-FFF2-40B4-BE49-F238E27FC236}">
                <a16:creationId xmlns:a16="http://schemas.microsoft.com/office/drawing/2014/main" id="{61560A84-85F1-4B7F-8F23-A54A8B3AD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34">
            <a:extLst>
              <a:ext uri="{FF2B5EF4-FFF2-40B4-BE49-F238E27FC236}">
                <a16:creationId xmlns:a16="http://schemas.microsoft.com/office/drawing/2014/main" id="{61FBFAB1-7E5C-4770-BA9C-905CFF4F0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591673"/>
            <a:ext cx="4809175" cy="562624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Digital financial graph">
            <a:extLst>
              <a:ext uri="{FF2B5EF4-FFF2-40B4-BE49-F238E27FC236}">
                <a16:creationId xmlns:a16="http://schemas.microsoft.com/office/drawing/2014/main" id="{9452F3AD-DA71-9AC1-2B08-176D36C006E4}"/>
              </a:ext>
            </a:extLst>
          </p:cNvPr>
          <p:cNvPicPr>
            <a:picLocks noChangeAspect="1"/>
          </p:cNvPicPr>
          <p:nvPr/>
        </p:nvPicPr>
        <p:blipFill rotWithShape="1">
          <a:blip r:embed="rId7"/>
          <a:stretch/>
        </p:blipFill>
        <p:spPr>
          <a:xfrm>
            <a:off x="1127253" y="1362674"/>
            <a:ext cx="3850699" cy="2166018"/>
          </a:xfrm>
          <a:prstGeom prst="rect">
            <a:avLst/>
          </a:prstGeom>
          <a:effectLst/>
        </p:spPr>
      </p:pic>
      <p:pic>
        <p:nvPicPr>
          <p:cNvPr id="7" name="Picture 6">
            <a:extLst>
              <a:ext uri="{FF2B5EF4-FFF2-40B4-BE49-F238E27FC236}">
                <a16:creationId xmlns:a16="http://schemas.microsoft.com/office/drawing/2014/main" id="{986EDAE7-91B3-5135-DF28-FE2F620B0F80}"/>
              </a:ext>
            </a:extLst>
          </p:cNvPr>
          <p:cNvPicPr>
            <a:picLocks noChangeAspect="1"/>
          </p:cNvPicPr>
          <p:nvPr/>
        </p:nvPicPr>
        <p:blipFill>
          <a:blip r:embed="rId8"/>
          <a:stretch>
            <a:fillRect/>
          </a:stretch>
        </p:blipFill>
        <p:spPr>
          <a:xfrm>
            <a:off x="772138" y="3866551"/>
            <a:ext cx="10811234" cy="702729"/>
          </a:xfrm>
          <a:prstGeom prst="rect">
            <a:avLst/>
          </a:prstGeom>
          <a:effectLst/>
        </p:spPr>
      </p:pic>
    </p:spTree>
    <p:extLst>
      <p:ext uri="{BB962C8B-B14F-4D97-AF65-F5344CB8AC3E}">
        <p14:creationId xmlns:p14="http://schemas.microsoft.com/office/powerpoint/2010/main" val="23388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136</TotalTime>
  <Words>642</Words>
  <Application>Microsoft Office PowerPoint</Application>
  <PresentationFormat>Widescreen</PresentationFormat>
  <Paragraphs>55</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Century Gothic</vt:lpstr>
      <vt:lpstr>Times New Roman</vt:lpstr>
      <vt:lpstr>Wingdings</vt:lpstr>
      <vt:lpstr>Wingdings 3</vt:lpstr>
      <vt:lpstr>Ion</vt:lpstr>
      <vt:lpstr>PowerPoint Presentation</vt:lpstr>
      <vt:lpstr>Air Pollution level</vt:lpstr>
      <vt:lpstr>Contain</vt:lpstr>
      <vt:lpstr>Introduction </vt:lpstr>
      <vt:lpstr>IMPACT</vt:lpstr>
      <vt:lpstr>Working Model supervise ML</vt:lpstr>
      <vt:lpstr>PowerPoint Presentation</vt:lpstr>
      <vt:lpstr>1. Importing the libraries </vt:lpstr>
      <vt:lpstr>2. Reading the dataset  </vt:lpstr>
      <vt:lpstr>3. Data Analysis</vt:lpstr>
      <vt:lpstr>4. Label encoding</vt:lpstr>
      <vt:lpstr>5. Defining independent and dependent variable </vt:lpstr>
      <vt:lpstr>6. Split Data set</vt:lpstr>
      <vt:lpstr>Logistic Regression </vt:lpstr>
      <vt:lpstr>7. Import model</vt:lpstr>
      <vt:lpstr>8. Train Model</vt:lpstr>
      <vt:lpstr>9. Predection </vt:lpstr>
      <vt:lpstr>10. Evaluation</vt:lpstr>
      <vt:lpstr>11. Visualization </vt:lpstr>
      <vt:lpstr>Decision Tree Classifier</vt:lpstr>
      <vt:lpstr>PowerPoint Presentation</vt:lpstr>
      <vt:lpstr>PowerPoint Presentation</vt:lpstr>
      <vt:lpstr>Linear Regression </vt:lpstr>
      <vt:lpstr>PowerPoint Presentation</vt:lpstr>
      <vt:lpstr>PowerPoint Presentation</vt:lpstr>
      <vt:lpstr>Decision Tree Regressor </vt:lpstr>
      <vt:lpstr>PowerPoint Presentation</vt:lpstr>
      <vt:lpstr>PowerPoint Presentation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dc:creator>
  <cp:lastModifiedBy>Harsh</cp:lastModifiedBy>
  <cp:revision>1</cp:revision>
  <dcterms:created xsi:type="dcterms:W3CDTF">2022-11-24T09:27:23Z</dcterms:created>
  <dcterms:modified xsi:type="dcterms:W3CDTF">2022-11-24T11:44:07Z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